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24"/>
  </p:notesMasterIdLst>
  <p:handoutMasterIdLst>
    <p:handoutMasterId r:id="rId25"/>
  </p:handoutMasterIdLst>
  <p:sldIdLst>
    <p:sldId id="269" r:id="rId2"/>
    <p:sldId id="287" r:id="rId3"/>
    <p:sldId id="270" r:id="rId4"/>
    <p:sldId id="285" r:id="rId5"/>
    <p:sldId id="274" r:id="rId6"/>
    <p:sldId id="272" r:id="rId7"/>
    <p:sldId id="283" r:id="rId8"/>
    <p:sldId id="284" r:id="rId9"/>
    <p:sldId id="273" r:id="rId10"/>
    <p:sldId id="276" r:id="rId11"/>
    <p:sldId id="289" r:id="rId12"/>
    <p:sldId id="290" r:id="rId13"/>
    <p:sldId id="275" r:id="rId14"/>
    <p:sldId id="277" r:id="rId15"/>
    <p:sldId id="282" r:id="rId16"/>
    <p:sldId id="278" r:id="rId17"/>
    <p:sldId id="286" r:id="rId18"/>
    <p:sldId id="288" r:id="rId19"/>
    <p:sldId id="279" r:id="rId20"/>
    <p:sldId id="280" r:id="rId21"/>
    <p:sldId id="281" r:id="rId22"/>
    <p:sldId id="291"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611"/>
    <a:srgbClr val="A44114"/>
    <a:srgbClr val="F3B99F"/>
    <a:srgbClr val="B94917"/>
    <a:srgbClr val="FF6600"/>
    <a:srgbClr val="000066"/>
    <a:srgbClr val="00002C"/>
    <a:srgbClr val="C4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7155" autoAdjust="0"/>
  </p:normalViewPr>
  <p:slideViewPr>
    <p:cSldViewPr>
      <p:cViewPr varScale="1">
        <p:scale>
          <a:sx n="68" d="100"/>
          <a:sy n="68" d="100"/>
        </p:scale>
        <p:origin x="1266" y="7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iagrams/_rels/data2.xml.rels><?xml version="1.0" encoding="UTF-8" standalone="yes"?>
<Relationships xmlns="http://schemas.openxmlformats.org/package/2006/relationships"><Relationship Id="rId3" Type="http://schemas.openxmlformats.org/officeDocument/2006/relationships/hyperlink" Target="https://www.bls.gov/ooh/" TargetMode="External"/><Relationship Id="rId2" Type="http://schemas.openxmlformats.org/officeDocument/2006/relationships/hyperlink" Target="http://www.thebalancecareers.com/" TargetMode="External"/><Relationship Id="rId1" Type="http://schemas.openxmlformats.org/officeDocument/2006/relationships/hyperlink" Target="http://www.naceweb.org/career-readiness/competencies/are-college-graduates-career-ready/" TargetMode="External"/></Relationships>
</file>

<file path=ppt/diagrams/_rels/data4.xml.rels><?xml version="1.0" encoding="UTF-8" standalone="yes"?>
<Relationships xmlns="http://schemas.openxmlformats.org/package/2006/relationships"><Relationship Id="rId3" Type="http://schemas.openxmlformats.org/officeDocument/2006/relationships/hyperlink" Target="https://petersons.com/graduate-schools.aspx" TargetMode="External"/><Relationship Id="rId2" Type="http://schemas.openxmlformats.org/officeDocument/2006/relationships/hyperlink" Target="lynda.com" TargetMode="External"/><Relationship Id="rId1" Type="http://schemas.openxmlformats.org/officeDocument/2006/relationships/hyperlink" Target="https://hbx.hbs.edu/courses/core/" TargetMode="External"/><Relationship Id="rId4" Type="http://schemas.openxmlformats.org/officeDocument/2006/relationships/hyperlink" Target="http://www.gradschools.com/"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liveandworkinmaine.com"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bls.gov/ooh/" TargetMode="External"/><Relationship Id="rId2" Type="http://schemas.openxmlformats.org/officeDocument/2006/relationships/hyperlink" Target="http://www.thebalancecareers.com/" TargetMode="External"/><Relationship Id="rId1" Type="http://schemas.openxmlformats.org/officeDocument/2006/relationships/hyperlink" Target="http://www.naceweb.org/career-readiness/competencies/are-college-graduates-career-ready/"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s://petersons.com/graduate-schools.aspx" TargetMode="External"/><Relationship Id="rId2" Type="http://schemas.openxmlformats.org/officeDocument/2006/relationships/hyperlink" Target="lynda.com" TargetMode="External"/><Relationship Id="rId1" Type="http://schemas.openxmlformats.org/officeDocument/2006/relationships/hyperlink" Target="https://hbx.hbs.edu/courses/core/" TargetMode="External"/><Relationship Id="rId4" Type="http://schemas.openxmlformats.org/officeDocument/2006/relationships/hyperlink" Target="http://www.gradschools.com/"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liveandworkinmaine.com"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0F5E34-E5BB-40F1-BA08-87CAB360668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E3BDAB6-E2D1-4123-802E-6ADE54832B61}">
      <dgm:prSet/>
      <dgm:spPr/>
      <dgm:t>
        <a:bodyPr/>
        <a:lstStyle/>
        <a:p>
          <a:r>
            <a:rPr lang="en-US"/>
            <a:t>Utilizing ineffective search methods</a:t>
          </a:r>
        </a:p>
      </dgm:t>
    </dgm:pt>
    <dgm:pt modelId="{1D27EF69-D1CF-4E59-AED8-5FF496F66AEA}" type="parTrans" cxnId="{73D9A0D5-5E78-4B48-8282-2D530369FD57}">
      <dgm:prSet/>
      <dgm:spPr/>
      <dgm:t>
        <a:bodyPr/>
        <a:lstStyle/>
        <a:p>
          <a:endParaRPr lang="en-US"/>
        </a:p>
      </dgm:t>
    </dgm:pt>
    <dgm:pt modelId="{569272ED-01AC-40FA-A677-C15C104625DE}" type="sibTrans" cxnId="{73D9A0D5-5E78-4B48-8282-2D530369FD57}">
      <dgm:prSet/>
      <dgm:spPr/>
      <dgm:t>
        <a:bodyPr/>
        <a:lstStyle/>
        <a:p>
          <a:endParaRPr lang="en-US"/>
        </a:p>
      </dgm:t>
    </dgm:pt>
    <dgm:pt modelId="{6C270728-8783-4302-9392-FA413EC0E38C}">
      <dgm:prSet/>
      <dgm:spPr/>
      <dgm:t>
        <a:bodyPr/>
        <a:lstStyle/>
        <a:p>
          <a:r>
            <a:rPr lang="en-US"/>
            <a:t>Lack of knowledge about the industry or company</a:t>
          </a:r>
        </a:p>
      </dgm:t>
    </dgm:pt>
    <dgm:pt modelId="{C6980E42-4D59-4B14-8CF8-5AE81F9AEF5A}" type="parTrans" cxnId="{E33A661F-B4C5-4987-AF86-E2D60B4C82E3}">
      <dgm:prSet/>
      <dgm:spPr/>
      <dgm:t>
        <a:bodyPr/>
        <a:lstStyle/>
        <a:p>
          <a:endParaRPr lang="en-US"/>
        </a:p>
      </dgm:t>
    </dgm:pt>
    <dgm:pt modelId="{F75B7D37-6FD6-41DF-8A90-9AA1B4A19641}" type="sibTrans" cxnId="{E33A661F-B4C5-4987-AF86-E2D60B4C82E3}">
      <dgm:prSet/>
      <dgm:spPr/>
      <dgm:t>
        <a:bodyPr/>
        <a:lstStyle/>
        <a:p>
          <a:endParaRPr lang="en-US"/>
        </a:p>
      </dgm:t>
    </dgm:pt>
    <dgm:pt modelId="{850177A6-1C44-4C5A-B9A5-268FFA365737}">
      <dgm:prSet/>
      <dgm:spPr/>
      <dgm:t>
        <a:bodyPr/>
        <a:lstStyle/>
        <a:p>
          <a:r>
            <a:rPr lang="en-US"/>
            <a:t>Time needed</a:t>
          </a:r>
        </a:p>
      </dgm:t>
    </dgm:pt>
    <dgm:pt modelId="{5A7A78B3-2C3B-46F0-B92A-8A1150D6C7AC}" type="parTrans" cxnId="{E47DB7E9-19A6-403F-9B9E-3586B2CF2010}">
      <dgm:prSet/>
      <dgm:spPr/>
      <dgm:t>
        <a:bodyPr/>
        <a:lstStyle/>
        <a:p>
          <a:endParaRPr lang="en-US"/>
        </a:p>
      </dgm:t>
    </dgm:pt>
    <dgm:pt modelId="{DEC1CC31-D4E0-4E95-A7FD-633A212F7772}" type="sibTrans" cxnId="{E47DB7E9-19A6-403F-9B9E-3586B2CF2010}">
      <dgm:prSet/>
      <dgm:spPr/>
      <dgm:t>
        <a:bodyPr/>
        <a:lstStyle/>
        <a:p>
          <a:endParaRPr lang="en-US"/>
        </a:p>
      </dgm:t>
    </dgm:pt>
    <dgm:pt modelId="{1A1F25D8-CDCC-479C-848A-3CC6D9A49C7B}">
      <dgm:prSet/>
      <dgm:spPr/>
      <dgm:t>
        <a:bodyPr/>
        <a:lstStyle/>
        <a:p>
          <a:r>
            <a:rPr lang="en-US"/>
            <a:t>Communication skills </a:t>
          </a:r>
        </a:p>
      </dgm:t>
    </dgm:pt>
    <dgm:pt modelId="{6F160337-23B8-4899-8713-5288F97ED2F8}" type="parTrans" cxnId="{3A9CD097-D43D-45A3-BB9A-36F1715759F1}">
      <dgm:prSet/>
      <dgm:spPr/>
      <dgm:t>
        <a:bodyPr/>
        <a:lstStyle/>
        <a:p>
          <a:endParaRPr lang="en-US"/>
        </a:p>
      </dgm:t>
    </dgm:pt>
    <dgm:pt modelId="{894B662A-9944-4305-9F46-E21D40A40C34}" type="sibTrans" cxnId="{3A9CD097-D43D-45A3-BB9A-36F1715759F1}">
      <dgm:prSet/>
      <dgm:spPr/>
      <dgm:t>
        <a:bodyPr/>
        <a:lstStyle/>
        <a:p>
          <a:endParaRPr lang="en-US"/>
        </a:p>
      </dgm:t>
    </dgm:pt>
    <dgm:pt modelId="{FBDE94B4-8F61-4AFA-B950-E548D3D92E11}">
      <dgm:prSet/>
      <dgm:spPr/>
      <dgm:t>
        <a:bodyPr/>
        <a:lstStyle/>
        <a:p>
          <a:r>
            <a:rPr lang="en-US"/>
            <a:t>Visa issues</a:t>
          </a:r>
        </a:p>
      </dgm:t>
    </dgm:pt>
    <dgm:pt modelId="{CF9FA3EC-934E-4B20-B004-CDB1ACFC2F32}" type="parTrans" cxnId="{246ECA93-AFB7-4A9B-B56A-DC9479F0F65C}">
      <dgm:prSet/>
      <dgm:spPr/>
      <dgm:t>
        <a:bodyPr/>
        <a:lstStyle/>
        <a:p>
          <a:endParaRPr lang="en-US"/>
        </a:p>
      </dgm:t>
    </dgm:pt>
    <dgm:pt modelId="{A5D6A7CC-1E5C-42AA-BE34-48C6865054C7}" type="sibTrans" cxnId="{246ECA93-AFB7-4A9B-B56A-DC9479F0F65C}">
      <dgm:prSet/>
      <dgm:spPr/>
      <dgm:t>
        <a:bodyPr/>
        <a:lstStyle/>
        <a:p>
          <a:endParaRPr lang="en-US"/>
        </a:p>
      </dgm:t>
    </dgm:pt>
    <dgm:pt modelId="{AE279BC9-4C7D-4A8A-A859-E3DCDAC827A5}">
      <dgm:prSet/>
      <dgm:spPr/>
      <dgm:t>
        <a:bodyPr/>
        <a:lstStyle/>
        <a:p>
          <a:r>
            <a:rPr lang="en-US"/>
            <a:t>Paralysis by Analysis</a:t>
          </a:r>
        </a:p>
      </dgm:t>
    </dgm:pt>
    <dgm:pt modelId="{8BB840C7-520B-4186-AC1D-CF1BE2F65639}" type="parTrans" cxnId="{336B306D-0BCB-487D-8266-5AC79B3E408D}">
      <dgm:prSet/>
      <dgm:spPr/>
      <dgm:t>
        <a:bodyPr/>
        <a:lstStyle/>
        <a:p>
          <a:endParaRPr lang="en-US"/>
        </a:p>
      </dgm:t>
    </dgm:pt>
    <dgm:pt modelId="{2429AD2D-E864-44B7-95DE-DC5CA48305CD}" type="sibTrans" cxnId="{336B306D-0BCB-487D-8266-5AC79B3E408D}">
      <dgm:prSet/>
      <dgm:spPr/>
      <dgm:t>
        <a:bodyPr/>
        <a:lstStyle/>
        <a:p>
          <a:endParaRPr lang="en-US"/>
        </a:p>
      </dgm:t>
    </dgm:pt>
    <dgm:pt modelId="{A7A221DF-166E-4C63-84ED-F1344E405782}">
      <dgm:prSet/>
      <dgm:spPr/>
      <dgm:t>
        <a:bodyPr/>
        <a:lstStyle/>
        <a:p>
          <a:r>
            <a:rPr lang="en-US"/>
            <a:t>Applying to jobs that you are not qualified for</a:t>
          </a:r>
        </a:p>
      </dgm:t>
    </dgm:pt>
    <dgm:pt modelId="{F7150D01-26D2-4FCA-B83C-BFEB3B524CEB}" type="parTrans" cxnId="{9B672C11-406E-4545-8734-925333DF212D}">
      <dgm:prSet/>
      <dgm:spPr/>
      <dgm:t>
        <a:bodyPr/>
        <a:lstStyle/>
        <a:p>
          <a:endParaRPr lang="en-US"/>
        </a:p>
      </dgm:t>
    </dgm:pt>
    <dgm:pt modelId="{B1D8FC76-0AC7-4965-A9B9-D578405AAF98}" type="sibTrans" cxnId="{9B672C11-406E-4545-8734-925333DF212D}">
      <dgm:prSet/>
      <dgm:spPr/>
      <dgm:t>
        <a:bodyPr/>
        <a:lstStyle/>
        <a:p>
          <a:endParaRPr lang="en-US"/>
        </a:p>
      </dgm:t>
    </dgm:pt>
    <dgm:pt modelId="{495BF8E4-2F73-42D8-ABA6-D22505A3FC7C}" type="pres">
      <dgm:prSet presAssocID="{F00F5E34-E5BB-40F1-BA08-87CAB3606686}" presName="vert0" presStyleCnt="0">
        <dgm:presLayoutVars>
          <dgm:dir/>
          <dgm:animOne val="branch"/>
          <dgm:animLvl val="lvl"/>
        </dgm:presLayoutVars>
      </dgm:prSet>
      <dgm:spPr/>
    </dgm:pt>
    <dgm:pt modelId="{992EB0F9-D0C9-4B8B-A223-8681638DDC43}" type="pres">
      <dgm:prSet presAssocID="{FE3BDAB6-E2D1-4123-802E-6ADE54832B61}" presName="thickLine" presStyleLbl="alignNode1" presStyleIdx="0" presStyleCnt="7"/>
      <dgm:spPr/>
    </dgm:pt>
    <dgm:pt modelId="{94627182-639E-43FF-A16B-58E29A9E5016}" type="pres">
      <dgm:prSet presAssocID="{FE3BDAB6-E2D1-4123-802E-6ADE54832B61}" presName="horz1" presStyleCnt="0"/>
      <dgm:spPr/>
    </dgm:pt>
    <dgm:pt modelId="{769726B4-F216-44C1-9512-2D6C33E4ED35}" type="pres">
      <dgm:prSet presAssocID="{FE3BDAB6-E2D1-4123-802E-6ADE54832B61}" presName="tx1" presStyleLbl="revTx" presStyleIdx="0" presStyleCnt="7"/>
      <dgm:spPr/>
    </dgm:pt>
    <dgm:pt modelId="{F131C9F9-194C-47F7-AE87-DCEA57F35C40}" type="pres">
      <dgm:prSet presAssocID="{FE3BDAB6-E2D1-4123-802E-6ADE54832B61}" presName="vert1" presStyleCnt="0"/>
      <dgm:spPr/>
    </dgm:pt>
    <dgm:pt modelId="{362CA96D-8BBF-43B3-92D8-50FC42CD97DA}" type="pres">
      <dgm:prSet presAssocID="{6C270728-8783-4302-9392-FA413EC0E38C}" presName="thickLine" presStyleLbl="alignNode1" presStyleIdx="1" presStyleCnt="7"/>
      <dgm:spPr/>
    </dgm:pt>
    <dgm:pt modelId="{2061CC90-AFBA-421B-B8AE-82478CF01B42}" type="pres">
      <dgm:prSet presAssocID="{6C270728-8783-4302-9392-FA413EC0E38C}" presName="horz1" presStyleCnt="0"/>
      <dgm:spPr/>
    </dgm:pt>
    <dgm:pt modelId="{288BED58-4ABA-4B1D-93E1-6382BD18CE2D}" type="pres">
      <dgm:prSet presAssocID="{6C270728-8783-4302-9392-FA413EC0E38C}" presName="tx1" presStyleLbl="revTx" presStyleIdx="1" presStyleCnt="7"/>
      <dgm:spPr/>
    </dgm:pt>
    <dgm:pt modelId="{5872E6A8-810A-47A0-AD48-FF22E7E774A7}" type="pres">
      <dgm:prSet presAssocID="{6C270728-8783-4302-9392-FA413EC0E38C}" presName="vert1" presStyleCnt="0"/>
      <dgm:spPr/>
    </dgm:pt>
    <dgm:pt modelId="{9B8B718B-8D7F-48AF-B6EF-C88394F1E1CA}" type="pres">
      <dgm:prSet presAssocID="{850177A6-1C44-4C5A-B9A5-268FFA365737}" presName="thickLine" presStyleLbl="alignNode1" presStyleIdx="2" presStyleCnt="7"/>
      <dgm:spPr/>
    </dgm:pt>
    <dgm:pt modelId="{FFFBEA03-BDA1-4B08-85D3-84E2164AE94E}" type="pres">
      <dgm:prSet presAssocID="{850177A6-1C44-4C5A-B9A5-268FFA365737}" presName="horz1" presStyleCnt="0"/>
      <dgm:spPr/>
    </dgm:pt>
    <dgm:pt modelId="{5E93CE06-7D03-434C-87BC-F4952BBE2F29}" type="pres">
      <dgm:prSet presAssocID="{850177A6-1C44-4C5A-B9A5-268FFA365737}" presName="tx1" presStyleLbl="revTx" presStyleIdx="2" presStyleCnt="7"/>
      <dgm:spPr/>
    </dgm:pt>
    <dgm:pt modelId="{F0E13E0D-DE29-4FA5-8E72-FDEC37CF0265}" type="pres">
      <dgm:prSet presAssocID="{850177A6-1C44-4C5A-B9A5-268FFA365737}" presName="vert1" presStyleCnt="0"/>
      <dgm:spPr/>
    </dgm:pt>
    <dgm:pt modelId="{DAB15E6F-28F1-45C0-957E-D46BD8313354}" type="pres">
      <dgm:prSet presAssocID="{1A1F25D8-CDCC-479C-848A-3CC6D9A49C7B}" presName="thickLine" presStyleLbl="alignNode1" presStyleIdx="3" presStyleCnt="7"/>
      <dgm:spPr/>
    </dgm:pt>
    <dgm:pt modelId="{95258181-B3CB-4E07-997F-B963585170D6}" type="pres">
      <dgm:prSet presAssocID="{1A1F25D8-CDCC-479C-848A-3CC6D9A49C7B}" presName="horz1" presStyleCnt="0"/>
      <dgm:spPr/>
    </dgm:pt>
    <dgm:pt modelId="{4947414F-6DE9-4F45-98FA-F3C6C8798C22}" type="pres">
      <dgm:prSet presAssocID="{1A1F25D8-CDCC-479C-848A-3CC6D9A49C7B}" presName="tx1" presStyleLbl="revTx" presStyleIdx="3" presStyleCnt="7"/>
      <dgm:spPr/>
    </dgm:pt>
    <dgm:pt modelId="{8C0CB352-C0F1-42AC-BE88-253973CAFFDB}" type="pres">
      <dgm:prSet presAssocID="{1A1F25D8-CDCC-479C-848A-3CC6D9A49C7B}" presName="vert1" presStyleCnt="0"/>
      <dgm:spPr/>
    </dgm:pt>
    <dgm:pt modelId="{9F1E6214-A36E-40BA-B878-B7FEB079EC1D}" type="pres">
      <dgm:prSet presAssocID="{FBDE94B4-8F61-4AFA-B950-E548D3D92E11}" presName="thickLine" presStyleLbl="alignNode1" presStyleIdx="4" presStyleCnt="7"/>
      <dgm:spPr/>
    </dgm:pt>
    <dgm:pt modelId="{5F2DBD30-D9AB-4971-AEC9-E0354318317F}" type="pres">
      <dgm:prSet presAssocID="{FBDE94B4-8F61-4AFA-B950-E548D3D92E11}" presName="horz1" presStyleCnt="0"/>
      <dgm:spPr/>
    </dgm:pt>
    <dgm:pt modelId="{08DCF840-0AB1-4C91-8399-C4240848258B}" type="pres">
      <dgm:prSet presAssocID="{FBDE94B4-8F61-4AFA-B950-E548D3D92E11}" presName="tx1" presStyleLbl="revTx" presStyleIdx="4" presStyleCnt="7"/>
      <dgm:spPr/>
    </dgm:pt>
    <dgm:pt modelId="{BA0D21CE-1D5C-4EC1-8E51-8DD9C1788333}" type="pres">
      <dgm:prSet presAssocID="{FBDE94B4-8F61-4AFA-B950-E548D3D92E11}" presName="vert1" presStyleCnt="0"/>
      <dgm:spPr/>
    </dgm:pt>
    <dgm:pt modelId="{2CC86566-BD85-4CD7-8DCA-57683A59B148}" type="pres">
      <dgm:prSet presAssocID="{AE279BC9-4C7D-4A8A-A859-E3DCDAC827A5}" presName="thickLine" presStyleLbl="alignNode1" presStyleIdx="5" presStyleCnt="7"/>
      <dgm:spPr/>
    </dgm:pt>
    <dgm:pt modelId="{0D22D437-C8B7-4461-BC4D-4023DCE66479}" type="pres">
      <dgm:prSet presAssocID="{AE279BC9-4C7D-4A8A-A859-E3DCDAC827A5}" presName="horz1" presStyleCnt="0"/>
      <dgm:spPr/>
    </dgm:pt>
    <dgm:pt modelId="{3A65E369-56BF-4478-99E4-3544B144B57B}" type="pres">
      <dgm:prSet presAssocID="{AE279BC9-4C7D-4A8A-A859-E3DCDAC827A5}" presName="tx1" presStyleLbl="revTx" presStyleIdx="5" presStyleCnt="7"/>
      <dgm:spPr/>
    </dgm:pt>
    <dgm:pt modelId="{05883F38-B0A6-44E0-BCA0-C6D3CEC36AE6}" type="pres">
      <dgm:prSet presAssocID="{AE279BC9-4C7D-4A8A-A859-E3DCDAC827A5}" presName="vert1" presStyleCnt="0"/>
      <dgm:spPr/>
    </dgm:pt>
    <dgm:pt modelId="{E9E519BD-C4D8-4576-B2AC-31C415B3264F}" type="pres">
      <dgm:prSet presAssocID="{A7A221DF-166E-4C63-84ED-F1344E405782}" presName="thickLine" presStyleLbl="alignNode1" presStyleIdx="6" presStyleCnt="7"/>
      <dgm:spPr/>
    </dgm:pt>
    <dgm:pt modelId="{F6F44E16-8A7F-40AF-A609-1A653FEBD113}" type="pres">
      <dgm:prSet presAssocID="{A7A221DF-166E-4C63-84ED-F1344E405782}" presName="horz1" presStyleCnt="0"/>
      <dgm:spPr/>
    </dgm:pt>
    <dgm:pt modelId="{A57180BA-773A-431F-AFAA-CB69F79DF854}" type="pres">
      <dgm:prSet presAssocID="{A7A221DF-166E-4C63-84ED-F1344E405782}" presName="tx1" presStyleLbl="revTx" presStyleIdx="6" presStyleCnt="7"/>
      <dgm:spPr/>
    </dgm:pt>
    <dgm:pt modelId="{AEA0EEBC-E6FB-452A-B3F1-2D32B69DE829}" type="pres">
      <dgm:prSet presAssocID="{A7A221DF-166E-4C63-84ED-F1344E405782}" presName="vert1" presStyleCnt="0"/>
      <dgm:spPr/>
    </dgm:pt>
  </dgm:ptLst>
  <dgm:cxnLst>
    <dgm:cxn modelId="{AEAEC003-017F-4DE5-A6EC-246B2A5329F8}" type="presOf" srcId="{1A1F25D8-CDCC-479C-848A-3CC6D9A49C7B}" destId="{4947414F-6DE9-4F45-98FA-F3C6C8798C22}" srcOrd="0" destOrd="0" presId="urn:microsoft.com/office/officeart/2008/layout/LinedList"/>
    <dgm:cxn modelId="{2EB5BC0E-6157-4078-8B33-80D3D0DB2549}" type="presOf" srcId="{F00F5E34-E5BB-40F1-BA08-87CAB3606686}" destId="{495BF8E4-2F73-42D8-ABA6-D22505A3FC7C}" srcOrd="0" destOrd="0" presId="urn:microsoft.com/office/officeart/2008/layout/LinedList"/>
    <dgm:cxn modelId="{9B672C11-406E-4545-8734-925333DF212D}" srcId="{F00F5E34-E5BB-40F1-BA08-87CAB3606686}" destId="{A7A221DF-166E-4C63-84ED-F1344E405782}" srcOrd="6" destOrd="0" parTransId="{F7150D01-26D2-4FCA-B83C-BFEB3B524CEB}" sibTransId="{B1D8FC76-0AC7-4965-A9B9-D578405AAF98}"/>
    <dgm:cxn modelId="{E33A661F-B4C5-4987-AF86-E2D60B4C82E3}" srcId="{F00F5E34-E5BB-40F1-BA08-87CAB3606686}" destId="{6C270728-8783-4302-9392-FA413EC0E38C}" srcOrd="1" destOrd="0" parTransId="{C6980E42-4D59-4B14-8CF8-5AE81F9AEF5A}" sibTransId="{F75B7D37-6FD6-41DF-8A90-9AA1B4A19641}"/>
    <dgm:cxn modelId="{D0148961-A958-4A63-9530-2A6105B1EF7F}" type="presOf" srcId="{850177A6-1C44-4C5A-B9A5-268FFA365737}" destId="{5E93CE06-7D03-434C-87BC-F4952BBE2F29}" srcOrd="0" destOrd="0" presId="urn:microsoft.com/office/officeart/2008/layout/LinedList"/>
    <dgm:cxn modelId="{336B306D-0BCB-487D-8266-5AC79B3E408D}" srcId="{F00F5E34-E5BB-40F1-BA08-87CAB3606686}" destId="{AE279BC9-4C7D-4A8A-A859-E3DCDAC827A5}" srcOrd="5" destOrd="0" parTransId="{8BB840C7-520B-4186-AC1D-CF1BE2F65639}" sibTransId="{2429AD2D-E864-44B7-95DE-DC5CA48305CD}"/>
    <dgm:cxn modelId="{7D061885-8542-4861-8A46-FE4AC4615E77}" type="presOf" srcId="{AE279BC9-4C7D-4A8A-A859-E3DCDAC827A5}" destId="{3A65E369-56BF-4478-99E4-3544B144B57B}" srcOrd="0" destOrd="0" presId="urn:microsoft.com/office/officeart/2008/layout/LinedList"/>
    <dgm:cxn modelId="{B850A287-4577-46D1-B99E-7A27B3DC2AB2}" type="presOf" srcId="{A7A221DF-166E-4C63-84ED-F1344E405782}" destId="{A57180BA-773A-431F-AFAA-CB69F79DF854}" srcOrd="0" destOrd="0" presId="urn:microsoft.com/office/officeart/2008/layout/LinedList"/>
    <dgm:cxn modelId="{246ECA93-AFB7-4A9B-B56A-DC9479F0F65C}" srcId="{F00F5E34-E5BB-40F1-BA08-87CAB3606686}" destId="{FBDE94B4-8F61-4AFA-B950-E548D3D92E11}" srcOrd="4" destOrd="0" parTransId="{CF9FA3EC-934E-4B20-B004-CDB1ACFC2F32}" sibTransId="{A5D6A7CC-1E5C-42AA-BE34-48C6865054C7}"/>
    <dgm:cxn modelId="{3A9CD097-D43D-45A3-BB9A-36F1715759F1}" srcId="{F00F5E34-E5BB-40F1-BA08-87CAB3606686}" destId="{1A1F25D8-CDCC-479C-848A-3CC6D9A49C7B}" srcOrd="3" destOrd="0" parTransId="{6F160337-23B8-4899-8713-5288F97ED2F8}" sibTransId="{894B662A-9944-4305-9F46-E21D40A40C34}"/>
    <dgm:cxn modelId="{DFD55FB0-FCAF-4AE5-A4D4-5BA03F3F8187}" type="presOf" srcId="{6C270728-8783-4302-9392-FA413EC0E38C}" destId="{288BED58-4ABA-4B1D-93E1-6382BD18CE2D}" srcOrd="0" destOrd="0" presId="urn:microsoft.com/office/officeart/2008/layout/LinedList"/>
    <dgm:cxn modelId="{A628DCBD-B29E-4D4D-BC34-D85A39809801}" type="presOf" srcId="{FE3BDAB6-E2D1-4123-802E-6ADE54832B61}" destId="{769726B4-F216-44C1-9512-2D6C33E4ED35}" srcOrd="0" destOrd="0" presId="urn:microsoft.com/office/officeart/2008/layout/LinedList"/>
    <dgm:cxn modelId="{73D9A0D5-5E78-4B48-8282-2D530369FD57}" srcId="{F00F5E34-E5BB-40F1-BA08-87CAB3606686}" destId="{FE3BDAB6-E2D1-4123-802E-6ADE54832B61}" srcOrd="0" destOrd="0" parTransId="{1D27EF69-D1CF-4E59-AED8-5FF496F66AEA}" sibTransId="{569272ED-01AC-40FA-A677-C15C104625DE}"/>
    <dgm:cxn modelId="{CC82B3E5-3FBB-41D2-AF55-2479A60D1D59}" type="presOf" srcId="{FBDE94B4-8F61-4AFA-B950-E548D3D92E11}" destId="{08DCF840-0AB1-4C91-8399-C4240848258B}" srcOrd="0" destOrd="0" presId="urn:microsoft.com/office/officeart/2008/layout/LinedList"/>
    <dgm:cxn modelId="{E47DB7E9-19A6-403F-9B9E-3586B2CF2010}" srcId="{F00F5E34-E5BB-40F1-BA08-87CAB3606686}" destId="{850177A6-1C44-4C5A-B9A5-268FFA365737}" srcOrd="2" destOrd="0" parTransId="{5A7A78B3-2C3B-46F0-B92A-8A1150D6C7AC}" sibTransId="{DEC1CC31-D4E0-4E95-A7FD-633A212F7772}"/>
    <dgm:cxn modelId="{24ABC4C5-3D0E-4FAB-8174-861865B580D9}" type="presParOf" srcId="{495BF8E4-2F73-42D8-ABA6-D22505A3FC7C}" destId="{992EB0F9-D0C9-4B8B-A223-8681638DDC43}" srcOrd="0" destOrd="0" presId="urn:microsoft.com/office/officeart/2008/layout/LinedList"/>
    <dgm:cxn modelId="{75971D42-66BC-4AB6-842B-1982DF969450}" type="presParOf" srcId="{495BF8E4-2F73-42D8-ABA6-D22505A3FC7C}" destId="{94627182-639E-43FF-A16B-58E29A9E5016}" srcOrd="1" destOrd="0" presId="urn:microsoft.com/office/officeart/2008/layout/LinedList"/>
    <dgm:cxn modelId="{DFD3D5E2-E19B-4E74-9A3A-16DB16F98EAC}" type="presParOf" srcId="{94627182-639E-43FF-A16B-58E29A9E5016}" destId="{769726B4-F216-44C1-9512-2D6C33E4ED35}" srcOrd="0" destOrd="0" presId="urn:microsoft.com/office/officeart/2008/layout/LinedList"/>
    <dgm:cxn modelId="{8161C867-B1A8-486E-ABB1-8720932F54D3}" type="presParOf" srcId="{94627182-639E-43FF-A16B-58E29A9E5016}" destId="{F131C9F9-194C-47F7-AE87-DCEA57F35C40}" srcOrd="1" destOrd="0" presId="urn:microsoft.com/office/officeart/2008/layout/LinedList"/>
    <dgm:cxn modelId="{D23B0992-F082-4524-9C37-E2E4239E6797}" type="presParOf" srcId="{495BF8E4-2F73-42D8-ABA6-D22505A3FC7C}" destId="{362CA96D-8BBF-43B3-92D8-50FC42CD97DA}" srcOrd="2" destOrd="0" presId="urn:microsoft.com/office/officeart/2008/layout/LinedList"/>
    <dgm:cxn modelId="{E6E75B39-8285-4188-808E-A08A337BEA82}" type="presParOf" srcId="{495BF8E4-2F73-42D8-ABA6-D22505A3FC7C}" destId="{2061CC90-AFBA-421B-B8AE-82478CF01B42}" srcOrd="3" destOrd="0" presId="urn:microsoft.com/office/officeart/2008/layout/LinedList"/>
    <dgm:cxn modelId="{F774BE03-3E90-4A07-8181-2F97786424A2}" type="presParOf" srcId="{2061CC90-AFBA-421B-B8AE-82478CF01B42}" destId="{288BED58-4ABA-4B1D-93E1-6382BD18CE2D}" srcOrd="0" destOrd="0" presId="urn:microsoft.com/office/officeart/2008/layout/LinedList"/>
    <dgm:cxn modelId="{7F4F7C26-EF2E-4FB6-A5B4-97129B748E88}" type="presParOf" srcId="{2061CC90-AFBA-421B-B8AE-82478CF01B42}" destId="{5872E6A8-810A-47A0-AD48-FF22E7E774A7}" srcOrd="1" destOrd="0" presId="urn:microsoft.com/office/officeart/2008/layout/LinedList"/>
    <dgm:cxn modelId="{B7D8F87C-33CF-4265-9F83-89BB3448F5AF}" type="presParOf" srcId="{495BF8E4-2F73-42D8-ABA6-D22505A3FC7C}" destId="{9B8B718B-8D7F-48AF-B6EF-C88394F1E1CA}" srcOrd="4" destOrd="0" presId="urn:microsoft.com/office/officeart/2008/layout/LinedList"/>
    <dgm:cxn modelId="{CBC8DFA8-5D64-4965-983A-4AFF1BC9CE68}" type="presParOf" srcId="{495BF8E4-2F73-42D8-ABA6-D22505A3FC7C}" destId="{FFFBEA03-BDA1-4B08-85D3-84E2164AE94E}" srcOrd="5" destOrd="0" presId="urn:microsoft.com/office/officeart/2008/layout/LinedList"/>
    <dgm:cxn modelId="{1C3ACE8A-CBFF-4894-9027-23061C1B54F1}" type="presParOf" srcId="{FFFBEA03-BDA1-4B08-85D3-84E2164AE94E}" destId="{5E93CE06-7D03-434C-87BC-F4952BBE2F29}" srcOrd="0" destOrd="0" presId="urn:microsoft.com/office/officeart/2008/layout/LinedList"/>
    <dgm:cxn modelId="{DDBE3FF8-B1B0-429C-8CF4-B8366DE5279C}" type="presParOf" srcId="{FFFBEA03-BDA1-4B08-85D3-84E2164AE94E}" destId="{F0E13E0D-DE29-4FA5-8E72-FDEC37CF0265}" srcOrd="1" destOrd="0" presId="urn:microsoft.com/office/officeart/2008/layout/LinedList"/>
    <dgm:cxn modelId="{1A406275-A2DF-4C2F-9255-9AACCEF5CC7D}" type="presParOf" srcId="{495BF8E4-2F73-42D8-ABA6-D22505A3FC7C}" destId="{DAB15E6F-28F1-45C0-957E-D46BD8313354}" srcOrd="6" destOrd="0" presId="urn:microsoft.com/office/officeart/2008/layout/LinedList"/>
    <dgm:cxn modelId="{BE00AAAE-72BA-4EFE-903B-D59AAA75A402}" type="presParOf" srcId="{495BF8E4-2F73-42D8-ABA6-D22505A3FC7C}" destId="{95258181-B3CB-4E07-997F-B963585170D6}" srcOrd="7" destOrd="0" presId="urn:microsoft.com/office/officeart/2008/layout/LinedList"/>
    <dgm:cxn modelId="{2DD5B044-A508-4A6F-BCF0-E4F5A3DB399D}" type="presParOf" srcId="{95258181-B3CB-4E07-997F-B963585170D6}" destId="{4947414F-6DE9-4F45-98FA-F3C6C8798C22}" srcOrd="0" destOrd="0" presId="urn:microsoft.com/office/officeart/2008/layout/LinedList"/>
    <dgm:cxn modelId="{393AC626-2B7D-4ED9-BD0F-4A78119FF525}" type="presParOf" srcId="{95258181-B3CB-4E07-997F-B963585170D6}" destId="{8C0CB352-C0F1-42AC-BE88-253973CAFFDB}" srcOrd="1" destOrd="0" presId="urn:microsoft.com/office/officeart/2008/layout/LinedList"/>
    <dgm:cxn modelId="{1BEF46FD-FEB7-4836-9EDD-B340A216A350}" type="presParOf" srcId="{495BF8E4-2F73-42D8-ABA6-D22505A3FC7C}" destId="{9F1E6214-A36E-40BA-B878-B7FEB079EC1D}" srcOrd="8" destOrd="0" presId="urn:microsoft.com/office/officeart/2008/layout/LinedList"/>
    <dgm:cxn modelId="{A38A39DC-E72B-415E-9A1E-51CE5CE6FAF3}" type="presParOf" srcId="{495BF8E4-2F73-42D8-ABA6-D22505A3FC7C}" destId="{5F2DBD30-D9AB-4971-AEC9-E0354318317F}" srcOrd="9" destOrd="0" presId="urn:microsoft.com/office/officeart/2008/layout/LinedList"/>
    <dgm:cxn modelId="{D60A17FD-033E-472A-A38B-1C197858370F}" type="presParOf" srcId="{5F2DBD30-D9AB-4971-AEC9-E0354318317F}" destId="{08DCF840-0AB1-4C91-8399-C4240848258B}" srcOrd="0" destOrd="0" presId="urn:microsoft.com/office/officeart/2008/layout/LinedList"/>
    <dgm:cxn modelId="{4BF62EBF-CC6D-45AB-A778-510924949C64}" type="presParOf" srcId="{5F2DBD30-D9AB-4971-AEC9-E0354318317F}" destId="{BA0D21CE-1D5C-4EC1-8E51-8DD9C1788333}" srcOrd="1" destOrd="0" presId="urn:microsoft.com/office/officeart/2008/layout/LinedList"/>
    <dgm:cxn modelId="{2406B7CB-9E43-453A-A357-B2C34B5AD237}" type="presParOf" srcId="{495BF8E4-2F73-42D8-ABA6-D22505A3FC7C}" destId="{2CC86566-BD85-4CD7-8DCA-57683A59B148}" srcOrd="10" destOrd="0" presId="urn:microsoft.com/office/officeart/2008/layout/LinedList"/>
    <dgm:cxn modelId="{D10CB6B7-7FBD-4B42-BB3B-D741220DA949}" type="presParOf" srcId="{495BF8E4-2F73-42D8-ABA6-D22505A3FC7C}" destId="{0D22D437-C8B7-4461-BC4D-4023DCE66479}" srcOrd="11" destOrd="0" presId="urn:microsoft.com/office/officeart/2008/layout/LinedList"/>
    <dgm:cxn modelId="{01D4AEFB-1333-49F4-AEB5-0D63D20E74D0}" type="presParOf" srcId="{0D22D437-C8B7-4461-BC4D-4023DCE66479}" destId="{3A65E369-56BF-4478-99E4-3544B144B57B}" srcOrd="0" destOrd="0" presId="urn:microsoft.com/office/officeart/2008/layout/LinedList"/>
    <dgm:cxn modelId="{37D3E0B6-8A4C-49FE-8ED1-FA15DA8D9E01}" type="presParOf" srcId="{0D22D437-C8B7-4461-BC4D-4023DCE66479}" destId="{05883F38-B0A6-44E0-BCA0-C6D3CEC36AE6}" srcOrd="1" destOrd="0" presId="urn:microsoft.com/office/officeart/2008/layout/LinedList"/>
    <dgm:cxn modelId="{8F0CCBF2-277E-4620-A5CF-B593DDB651C5}" type="presParOf" srcId="{495BF8E4-2F73-42D8-ABA6-D22505A3FC7C}" destId="{E9E519BD-C4D8-4576-B2AC-31C415B3264F}" srcOrd="12" destOrd="0" presId="urn:microsoft.com/office/officeart/2008/layout/LinedList"/>
    <dgm:cxn modelId="{2DC1200C-6502-48CF-A1A3-8E344D312D08}" type="presParOf" srcId="{495BF8E4-2F73-42D8-ABA6-D22505A3FC7C}" destId="{F6F44E16-8A7F-40AF-A609-1A653FEBD113}" srcOrd="13" destOrd="0" presId="urn:microsoft.com/office/officeart/2008/layout/LinedList"/>
    <dgm:cxn modelId="{3E9C4F21-9C1D-46A9-8E06-D5F6472CC90A}" type="presParOf" srcId="{F6F44E16-8A7F-40AF-A609-1A653FEBD113}" destId="{A57180BA-773A-431F-AFAA-CB69F79DF854}" srcOrd="0" destOrd="0" presId="urn:microsoft.com/office/officeart/2008/layout/LinedList"/>
    <dgm:cxn modelId="{9D9B56A5-4F1D-4C22-9061-AEE3A24DDE0C}" type="presParOf" srcId="{F6F44E16-8A7F-40AF-A609-1A653FEBD113}" destId="{AEA0EEBC-E6FB-452A-B3F1-2D32B69DE82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14DB24-F0F4-45F3-A459-82052C9BFEBE}" type="doc">
      <dgm:prSet loTypeId="urn:microsoft.com/office/officeart/2008/layout/LinedList" loCatId="list" qsTypeId="urn:microsoft.com/office/officeart/2005/8/quickstyle/simple3" qsCatId="simple" csTypeId="urn:microsoft.com/office/officeart/2005/8/colors/accent4_2" csCatId="accent4"/>
      <dgm:spPr/>
      <dgm:t>
        <a:bodyPr/>
        <a:lstStyle/>
        <a:p>
          <a:endParaRPr lang="en-US"/>
        </a:p>
      </dgm:t>
    </dgm:pt>
    <dgm:pt modelId="{68A6C865-C911-4FEE-92AA-397EDCE49528}">
      <dgm:prSet custT="1"/>
      <dgm:spPr/>
      <dgm:t>
        <a:bodyPr/>
        <a:lstStyle/>
        <a:p>
          <a:r>
            <a:rPr lang="en-US" sz="1600" dirty="0"/>
            <a:t>Communication (Verbal and written) (E: 42% G: 79%)</a:t>
          </a:r>
        </a:p>
      </dgm:t>
    </dgm:pt>
    <dgm:pt modelId="{06C2759E-7D3E-4DBD-9DD7-3AF649906269}" type="parTrans" cxnId="{B2101AB6-2B3F-4B80-96A1-6B2E246FAAAC}">
      <dgm:prSet/>
      <dgm:spPr/>
      <dgm:t>
        <a:bodyPr/>
        <a:lstStyle/>
        <a:p>
          <a:endParaRPr lang="en-US"/>
        </a:p>
      </dgm:t>
    </dgm:pt>
    <dgm:pt modelId="{BDF5C057-9245-448E-9229-A6230CE42C04}" type="sibTrans" cxnId="{B2101AB6-2B3F-4B80-96A1-6B2E246FAAAC}">
      <dgm:prSet/>
      <dgm:spPr/>
      <dgm:t>
        <a:bodyPr/>
        <a:lstStyle/>
        <a:p>
          <a:endParaRPr lang="en-US"/>
        </a:p>
      </dgm:t>
    </dgm:pt>
    <dgm:pt modelId="{4D151E35-A7CF-4FD0-AA65-DE7B4C96ABBC}">
      <dgm:prSet custT="1"/>
      <dgm:spPr/>
      <dgm:t>
        <a:bodyPr/>
        <a:lstStyle/>
        <a:p>
          <a:r>
            <a:rPr lang="en-US" sz="1600" dirty="0"/>
            <a:t>Problem Solving/Analytical (E: 56% G: 80%)</a:t>
          </a:r>
        </a:p>
      </dgm:t>
    </dgm:pt>
    <dgm:pt modelId="{DED6A82B-30BE-476C-A660-9633D96DAFCA}" type="parTrans" cxnId="{98B5D045-0F7F-441D-B4AA-BACB699E96CF}">
      <dgm:prSet/>
      <dgm:spPr/>
      <dgm:t>
        <a:bodyPr/>
        <a:lstStyle/>
        <a:p>
          <a:endParaRPr lang="en-US"/>
        </a:p>
      </dgm:t>
    </dgm:pt>
    <dgm:pt modelId="{5D0BA106-D504-49EE-9902-E370E2DC09DB}" type="sibTrans" cxnId="{98B5D045-0F7F-441D-B4AA-BACB699E96CF}">
      <dgm:prSet/>
      <dgm:spPr/>
      <dgm:t>
        <a:bodyPr/>
        <a:lstStyle/>
        <a:p>
          <a:endParaRPr lang="en-US"/>
        </a:p>
      </dgm:t>
    </dgm:pt>
    <dgm:pt modelId="{24F78609-7183-4E72-99D2-3F9157630895}">
      <dgm:prSet custT="1"/>
      <dgm:spPr/>
      <dgm:t>
        <a:bodyPr/>
        <a:lstStyle/>
        <a:p>
          <a:r>
            <a:rPr lang="en-US" sz="1600" dirty="0"/>
            <a:t>Leadership (E: 33% G: 70%)</a:t>
          </a:r>
        </a:p>
      </dgm:t>
    </dgm:pt>
    <dgm:pt modelId="{7A3DD8D9-CD79-48A8-A46E-C16FC374DE9F}" type="parTrans" cxnId="{B1F6D30C-1A4D-4BA7-8097-8120B291F9AE}">
      <dgm:prSet/>
      <dgm:spPr/>
      <dgm:t>
        <a:bodyPr/>
        <a:lstStyle/>
        <a:p>
          <a:endParaRPr lang="en-US"/>
        </a:p>
      </dgm:t>
    </dgm:pt>
    <dgm:pt modelId="{5D60E337-411E-4A4C-A9C9-C2989EA445BF}" type="sibTrans" cxnId="{B1F6D30C-1A4D-4BA7-8097-8120B291F9AE}">
      <dgm:prSet/>
      <dgm:spPr/>
      <dgm:t>
        <a:bodyPr/>
        <a:lstStyle/>
        <a:p>
          <a:endParaRPr lang="en-US"/>
        </a:p>
      </dgm:t>
    </dgm:pt>
    <dgm:pt modelId="{A5AC9974-BC09-46C3-B0D2-263CE7AAC3DE}">
      <dgm:prSet custT="1"/>
      <dgm:spPr/>
      <dgm:t>
        <a:bodyPr/>
        <a:lstStyle/>
        <a:p>
          <a:r>
            <a:rPr lang="en-US" sz="1600" dirty="0"/>
            <a:t>Positive attitude/work ethic (E: 42% G: 89%)</a:t>
          </a:r>
        </a:p>
      </dgm:t>
    </dgm:pt>
    <dgm:pt modelId="{236571A0-FA4D-4130-95BA-5B640E1BC35C}" type="parTrans" cxnId="{B0C0C696-4574-499F-A2E2-E3216D1119B2}">
      <dgm:prSet/>
      <dgm:spPr/>
      <dgm:t>
        <a:bodyPr/>
        <a:lstStyle/>
        <a:p>
          <a:endParaRPr lang="en-US"/>
        </a:p>
      </dgm:t>
    </dgm:pt>
    <dgm:pt modelId="{D0E25D07-B200-45A8-BD91-39450DFC62D8}" type="sibTrans" cxnId="{B0C0C696-4574-499F-A2E2-E3216D1119B2}">
      <dgm:prSet/>
      <dgm:spPr/>
      <dgm:t>
        <a:bodyPr/>
        <a:lstStyle/>
        <a:p>
          <a:endParaRPr lang="en-US"/>
        </a:p>
      </dgm:t>
    </dgm:pt>
    <dgm:pt modelId="{04AB06CE-67A9-42D6-B58F-829DE7DC8C6F}">
      <dgm:prSet custT="1"/>
      <dgm:spPr/>
      <dgm:t>
        <a:bodyPr/>
        <a:lstStyle/>
        <a:p>
          <a:r>
            <a:rPr lang="en-US" sz="1600" dirty="0"/>
            <a:t>Teamwork (E: 77% G: 85%)</a:t>
          </a:r>
        </a:p>
      </dgm:t>
    </dgm:pt>
    <dgm:pt modelId="{86AE61E1-1EC8-490C-92D5-814996B547EA}" type="parTrans" cxnId="{D1BDF9B4-B078-4D8B-A817-0A470AB5201A}">
      <dgm:prSet/>
      <dgm:spPr/>
      <dgm:t>
        <a:bodyPr/>
        <a:lstStyle/>
        <a:p>
          <a:endParaRPr lang="en-US"/>
        </a:p>
      </dgm:t>
    </dgm:pt>
    <dgm:pt modelId="{B2697F1B-4DFC-4C26-AA34-D231687F76D6}" type="sibTrans" cxnId="{D1BDF9B4-B078-4D8B-A817-0A470AB5201A}">
      <dgm:prSet/>
      <dgm:spPr/>
      <dgm:t>
        <a:bodyPr/>
        <a:lstStyle/>
        <a:p>
          <a:endParaRPr lang="en-US"/>
        </a:p>
      </dgm:t>
    </dgm:pt>
    <dgm:pt modelId="{97FDF8EF-E2F7-4AF3-87F6-301E06E8D11F}">
      <dgm:prSet custT="1"/>
      <dgm:spPr/>
      <dgm:t>
        <a:bodyPr/>
        <a:lstStyle/>
        <a:p>
          <a:r>
            <a:rPr lang="en-US" sz="1600" dirty="0"/>
            <a:t>Technical (E: 66% G: 60%)</a:t>
          </a:r>
        </a:p>
      </dgm:t>
    </dgm:pt>
    <dgm:pt modelId="{77D5E354-78B8-4A8B-85B5-0FE1CAC9ABB0}" type="parTrans" cxnId="{66A684A6-9D92-45C7-81CF-88ABCC60EFAE}">
      <dgm:prSet/>
      <dgm:spPr/>
      <dgm:t>
        <a:bodyPr/>
        <a:lstStyle/>
        <a:p>
          <a:endParaRPr lang="en-US"/>
        </a:p>
      </dgm:t>
    </dgm:pt>
    <dgm:pt modelId="{98989AC3-B0B6-45BD-97FA-C3F111B9FB97}" type="sibTrans" cxnId="{66A684A6-9D92-45C7-81CF-88ABCC60EFAE}">
      <dgm:prSet/>
      <dgm:spPr/>
      <dgm:t>
        <a:bodyPr/>
        <a:lstStyle/>
        <a:p>
          <a:endParaRPr lang="en-US"/>
        </a:p>
      </dgm:t>
    </dgm:pt>
    <dgm:pt modelId="{BD7C650C-BDB6-4D84-A37A-BD6DC847F1E5}">
      <dgm:prSet custT="1"/>
      <dgm:spPr/>
      <dgm:t>
        <a:bodyPr/>
        <a:lstStyle/>
        <a:p>
          <a:r>
            <a:rPr lang="en-US" sz="1600" dirty="0"/>
            <a:t>Global/Intercultural Fluency (E: 21% G: 35%)</a:t>
          </a:r>
        </a:p>
      </dgm:t>
    </dgm:pt>
    <dgm:pt modelId="{343AFB95-36E4-4664-BB2D-F089DA0DBC07}" type="parTrans" cxnId="{F7C33968-3F08-4721-BCE4-799135631F64}">
      <dgm:prSet/>
      <dgm:spPr/>
      <dgm:t>
        <a:bodyPr/>
        <a:lstStyle/>
        <a:p>
          <a:endParaRPr lang="en-US"/>
        </a:p>
      </dgm:t>
    </dgm:pt>
    <dgm:pt modelId="{3C774521-A5E8-42D4-9E04-BDF31A17E15E}" type="sibTrans" cxnId="{F7C33968-3F08-4721-BCE4-799135631F64}">
      <dgm:prSet/>
      <dgm:spPr/>
      <dgm:t>
        <a:bodyPr/>
        <a:lstStyle/>
        <a:p>
          <a:endParaRPr lang="en-US"/>
        </a:p>
      </dgm:t>
    </dgm:pt>
    <dgm:pt modelId="{CC6E1F3F-A678-499C-B741-67D4A9DCDA09}">
      <dgm:prSet custT="1"/>
      <dgm:spPr/>
      <dgm:t>
        <a:bodyPr/>
        <a:lstStyle/>
        <a:p>
          <a:r>
            <a:rPr lang="en-US" sz="1600" dirty="0">
              <a:hlinkClick xmlns:r="http://schemas.openxmlformats.org/officeDocument/2006/relationships" r:id="rId1"/>
            </a:rPr>
            <a:t>NACE Survey </a:t>
          </a:r>
          <a:r>
            <a:rPr lang="en-US" sz="1600" dirty="0"/>
            <a:t>of Recent Grads and Employers 2017. </a:t>
          </a:r>
        </a:p>
      </dgm:t>
    </dgm:pt>
    <dgm:pt modelId="{C4A53D97-B260-44C4-90A1-2D8D3F869AD5}" type="parTrans" cxnId="{80A35C31-5123-4B0C-91BD-C0765D3D9183}">
      <dgm:prSet/>
      <dgm:spPr/>
      <dgm:t>
        <a:bodyPr/>
        <a:lstStyle/>
        <a:p>
          <a:endParaRPr lang="en-US"/>
        </a:p>
      </dgm:t>
    </dgm:pt>
    <dgm:pt modelId="{D57348B8-656C-4489-B5A2-7E6EBCE773DC}" type="sibTrans" cxnId="{80A35C31-5123-4B0C-91BD-C0765D3D9183}">
      <dgm:prSet/>
      <dgm:spPr/>
      <dgm:t>
        <a:bodyPr/>
        <a:lstStyle/>
        <a:p>
          <a:endParaRPr lang="en-US"/>
        </a:p>
      </dgm:t>
    </dgm:pt>
    <dgm:pt modelId="{BF230BED-84A1-461E-A9BD-C44CFED613CD}">
      <dgm:prSet custT="1"/>
      <dgm:spPr/>
      <dgm:t>
        <a:bodyPr/>
        <a:lstStyle/>
        <a:p>
          <a:r>
            <a:rPr lang="en-US" sz="1600" dirty="0"/>
            <a:t>E= Employers that rated grads Proficient. G= Graduates that rated themselves Proficient </a:t>
          </a:r>
        </a:p>
      </dgm:t>
    </dgm:pt>
    <dgm:pt modelId="{5D520E2A-FDF0-4DDE-8E14-06A9C724C919}" type="parTrans" cxnId="{F584AC1F-7913-485A-B61A-D77A52F1857B}">
      <dgm:prSet/>
      <dgm:spPr/>
      <dgm:t>
        <a:bodyPr/>
        <a:lstStyle/>
        <a:p>
          <a:endParaRPr lang="en-US"/>
        </a:p>
      </dgm:t>
    </dgm:pt>
    <dgm:pt modelId="{0F50295B-CCCD-47A3-9E49-7306CD295FF8}" type="sibTrans" cxnId="{F584AC1F-7913-485A-B61A-D77A52F1857B}">
      <dgm:prSet/>
      <dgm:spPr/>
      <dgm:t>
        <a:bodyPr/>
        <a:lstStyle/>
        <a:p>
          <a:endParaRPr lang="en-US"/>
        </a:p>
      </dgm:t>
    </dgm:pt>
    <dgm:pt modelId="{8528C501-8A22-4727-B42E-6C33C0672555}">
      <dgm:prSet custT="1"/>
      <dgm:spPr/>
      <dgm:t>
        <a:bodyPr/>
        <a:lstStyle/>
        <a:p>
          <a:r>
            <a:rPr lang="en-US" sz="1600" dirty="0">
              <a:hlinkClick xmlns:r="http://schemas.openxmlformats.org/officeDocument/2006/relationships" r:id="rId2"/>
            </a:rPr>
            <a:t>www.thebalancecareers.com</a:t>
          </a:r>
          <a:r>
            <a:rPr lang="en-US" sz="1600" dirty="0"/>
            <a:t> and </a:t>
          </a:r>
          <a:r>
            <a:rPr lang="en-US" sz="1600" dirty="0">
              <a:hlinkClick xmlns:r="http://schemas.openxmlformats.org/officeDocument/2006/relationships" r:id="rId3"/>
            </a:rPr>
            <a:t>Occupational Outlook Handbook</a:t>
          </a:r>
          <a:r>
            <a:rPr lang="en-US" sz="1600" dirty="0"/>
            <a:t> for further info on Skills</a:t>
          </a:r>
        </a:p>
      </dgm:t>
    </dgm:pt>
    <dgm:pt modelId="{D53E9B64-8DA1-4F2E-B55D-F59F613BB547}" type="parTrans" cxnId="{7985024D-6AC2-430A-A95D-064D5DB57D53}">
      <dgm:prSet/>
      <dgm:spPr/>
      <dgm:t>
        <a:bodyPr/>
        <a:lstStyle/>
        <a:p>
          <a:endParaRPr lang="en-US"/>
        </a:p>
      </dgm:t>
    </dgm:pt>
    <dgm:pt modelId="{0AE862B1-178F-47BC-AAA4-9F4EE40FB7D0}" type="sibTrans" cxnId="{7985024D-6AC2-430A-A95D-064D5DB57D53}">
      <dgm:prSet/>
      <dgm:spPr/>
      <dgm:t>
        <a:bodyPr/>
        <a:lstStyle/>
        <a:p>
          <a:endParaRPr lang="en-US"/>
        </a:p>
      </dgm:t>
    </dgm:pt>
    <dgm:pt modelId="{B88D91F7-B049-40A9-B713-3ACADF0785F6}" type="pres">
      <dgm:prSet presAssocID="{0814DB24-F0F4-45F3-A459-82052C9BFEBE}" presName="vert0" presStyleCnt="0">
        <dgm:presLayoutVars>
          <dgm:dir/>
          <dgm:animOne val="branch"/>
          <dgm:animLvl val="lvl"/>
        </dgm:presLayoutVars>
      </dgm:prSet>
      <dgm:spPr/>
    </dgm:pt>
    <dgm:pt modelId="{715CBB81-90E5-4781-9156-6FE5A9213AE4}" type="pres">
      <dgm:prSet presAssocID="{68A6C865-C911-4FEE-92AA-397EDCE49528}" presName="thickLine" presStyleLbl="alignNode1" presStyleIdx="0" presStyleCnt="10"/>
      <dgm:spPr/>
    </dgm:pt>
    <dgm:pt modelId="{BD43A1CD-C167-4091-B1D6-4A50DBC44E68}" type="pres">
      <dgm:prSet presAssocID="{68A6C865-C911-4FEE-92AA-397EDCE49528}" presName="horz1" presStyleCnt="0"/>
      <dgm:spPr/>
    </dgm:pt>
    <dgm:pt modelId="{3E2073C6-3744-4832-8D7E-E3A620F9D708}" type="pres">
      <dgm:prSet presAssocID="{68A6C865-C911-4FEE-92AA-397EDCE49528}" presName="tx1" presStyleLbl="revTx" presStyleIdx="0" presStyleCnt="10"/>
      <dgm:spPr/>
    </dgm:pt>
    <dgm:pt modelId="{FCA16F64-04A9-4D28-91F6-CA0ABE6B4CB3}" type="pres">
      <dgm:prSet presAssocID="{68A6C865-C911-4FEE-92AA-397EDCE49528}" presName="vert1" presStyleCnt="0"/>
      <dgm:spPr/>
    </dgm:pt>
    <dgm:pt modelId="{E3E3C24C-5ADF-4635-9A88-4A6E3CEFB454}" type="pres">
      <dgm:prSet presAssocID="{4D151E35-A7CF-4FD0-AA65-DE7B4C96ABBC}" presName="thickLine" presStyleLbl="alignNode1" presStyleIdx="1" presStyleCnt="10"/>
      <dgm:spPr/>
    </dgm:pt>
    <dgm:pt modelId="{C9E43CC3-AA79-4B41-8CF6-8CE604E4DC83}" type="pres">
      <dgm:prSet presAssocID="{4D151E35-A7CF-4FD0-AA65-DE7B4C96ABBC}" presName="horz1" presStyleCnt="0"/>
      <dgm:spPr/>
    </dgm:pt>
    <dgm:pt modelId="{FAF86DAE-AF2E-4522-8979-EA15529EAE89}" type="pres">
      <dgm:prSet presAssocID="{4D151E35-A7CF-4FD0-AA65-DE7B4C96ABBC}" presName="tx1" presStyleLbl="revTx" presStyleIdx="1" presStyleCnt="10"/>
      <dgm:spPr/>
    </dgm:pt>
    <dgm:pt modelId="{3163B160-E46F-46B0-B406-476C6B21324B}" type="pres">
      <dgm:prSet presAssocID="{4D151E35-A7CF-4FD0-AA65-DE7B4C96ABBC}" presName="vert1" presStyleCnt="0"/>
      <dgm:spPr/>
    </dgm:pt>
    <dgm:pt modelId="{F20245C4-12BA-4E7B-B955-89CED00086B4}" type="pres">
      <dgm:prSet presAssocID="{24F78609-7183-4E72-99D2-3F9157630895}" presName="thickLine" presStyleLbl="alignNode1" presStyleIdx="2" presStyleCnt="10"/>
      <dgm:spPr/>
    </dgm:pt>
    <dgm:pt modelId="{A7C87D85-FDFA-4FD2-BAA0-73A7AADB137F}" type="pres">
      <dgm:prSet presAssocID="{24F78609-7183-4E72-99D2-3F9157630895}" presName="horz1" presStyleCnt="0"/>
      <dgm:spPr/>
    </dgm:pt>
    <dgm:pt modelId="{60C6B6EE-3D11-4E3C-A655-0A07F0CF929C}" type="pres">
      <dgm:prSet presAssocID="{24F78609-7183-4E72-99D2-3F9157630895}" presName="tx1" presStyleLbl="revTx" presStyleIdx="2" presStyleCnt="10"/>
      <dgm:spPr/>
    </dgm:pt>
    <dgm:pt modelId="{AA1B1278-1309-44DF-AA27-4E549D3B1B49}" type="pres">
      <dgm:prSet presAssocID="{24F78609-7183-4E72-99D2-3F9157630895}" presName="vert1" presStyleCnt="0"/>
      <dgm:spPr/>
    </dgm:pt>
    <dgm:pt modelId="{6C756E26-1C03-47B7-87FB-BBCF079E7D67}" type="pres">
      <dgm:prSet presAssocID="{A5AC9974-BC09-46C3-B0D2-263CE7AAC3DE}" presName="thickLine" presStyleLbl="alignNode1" presStyleIdx="3" presStyleCnt="10"/>
      <dgm:spPr/>
    </dgm:pt>
    <dgm:pt modelId="{4E756B79-459C-4BED-90E4-24F964138398}" type="pres">
      <dgm:prSet presAssocID="{A5AC9974-BC09-46C3-B0D2-263CE7AAC3DE}" presName="horz1" presStyleCnt="0"/>
      <dgm:spPr/>
    </dgm:pt>
    <dgm:pt modelId="{7ED01652-78FB-4D3C-A495-FD6849B467A4}" type="pres">
      <dgm:prSet presAssocID="{A5AC9974-BC09-46C3-B0D2-263CE7AAC3DE}" presName="tx1" presStyleLbl="revTx" presStyleIdx="3" presStyleCnt="10"/>
      <dgm:spPr/>
    </dgm:pt>
    <dgm:pt modelId="{99E9E2D5-1F34-4DA6-9714-6D5A1A9C30B9}" type="pres">
      <dgm:prSet presAssocID="{A5AC9974-BC09-46C3-B0D2-263CE7AAC3DE}" presName="vert1" presStyleCnt="0"/>
      <dgm:spPr/>
    </dgm:pt>
    <dgm:pt modelId="{0E590A09-0B47-42A3-8CB0-08A146D1FF11}" type="pres">
      <dgm:prSet presAssocID="{04AB06CE-67A9-42D6-B58F-829DE7DC8C6F}" presName="thickLine" presStyleLbl="alignNode1" presStyleIdx="4" presStyleCnt="10"/>
      <dgm:spPr/>
    </dgm:pt>
    <dgm:pt modelId="{D136F7F9-DAF5-4652-A537-77B3BB348745}" type="pres">
      <dgm:prSet presAssocID="{04AB06CE-67A9-42D6-B58F-829DE7DC8C6F}" presName="horz1" presStyleCnt="0"/>
      <dgm:spPr/>
    </dgm:pt>
    <dgm:pt modelId="{9152D76F-240B-4001-846C-CF23938D8334}" type="pres">
      <dgm:prSet presAssocID="{04AB06CE-67A9-42D6-B58F-829DE7DC8C6F}" presName="tx1" presStyleLbl="revTx" presStyleIdx="4" presStyleCnt="10"/>
      <dgm:spPr/>
    </dgm:pt>
    <dgm:pt modelId="{A9E5C16A-6275-45A5-8747-50EF8315A0F8}" type="pres">
      <dgm:prSet presAssocID="{04AB06CE-67A9-42D6-B58F-829DE7DC8C6F}" presName="vert1" presStyleCnt="0"/>
      <dgm:spPr/>
    </dgm:pt>
    <dgm:pt modelId="{F7E9AEAB-5294-4492-B92F-99E0C8A4AE7B}" type="pres">
      <dgm:prSet presAssocID="{97FDF8EF-E2F7-4AF3-87F6-301E06E8D11F}" presName="thickLine" presStyleLbl="alignNode1" presStyleIdx="5" presStyleCnt="10"/>
      <dgm:spPr/>
    </dgm:pt>
    <dgm:pt modelId="{EE1FEA43-0B92-4C90-A567-CDEE3E9A7067}" type="pres">
      <dgm:prSet presAssocID="{97FDF8EF-E2F7-4AF3-87F6-301E06E8D11F}" presName="horz1" presStyleCnt="0"/>
      <dgm:spPr/>
    </dgm:pt>
    <dgm:pt modelId="{2ABD44BE-6795-4589-9194-3BC703F6573D}" type="pres">
      <dgm:prSet presAssocID="{97FDF8EF-E2F7-4AF3-87F6-301E06E8D11F}" presName="tx1" presStyleLbl="revTx" presStyleIdx="5" presStyleCnt="10"/>
      <dgm:spPr/>
    </dgm:pt>
    <dgm:pt modelId="{6D248407-D010-403E-B943-0E8585B2E8CF}" type="pres">
      <dgm:prSet presAssocID="{97FDF8EF-E2F7-4AF3-87F6-301E06E8D11F}" presName="vert1" presStyleCnt="0"/>
      <dgm:spPr/>
    </dgm:pt>
    <dgm:pt modelId="{38954281-B540-4DD6-A3A6-A15D683BB8CB}" type="pres">
      <dgm:prSet presAssocID="{BD7C650C-BDB6-4D84-A37A-BD6DC847F1E5}" presName="thickLine" presStyleLbl="alignNode1" presStyleIdx="6" presStyleCnt="10"/>
      <dgm:spPr/>
    </dgm:pt>
    <dgm:pt modelId="{D1C39686-365B-4264-9568-5AF6FA1221F7}" type="pres">
      <dgm:prSet presAssocID="{BD7C650C-BDB6-4D84-A37A-BD6DC847F1E5}" presName="horz1" presStyleCnt="0"/>
      <dgm:spPr/>
    </dgm:pt>
    <dgm:pt modelId="{5E821258-234F-42CD-8C90-C25A5916EE98}" type="pres">
      <dgm:prSet presAssocID="{BD7C650C-BDB6-4D84-A37A-BD6DC847F1E5}" presName="tx1" presStyleLbl="revTx" presStyleIdx="6" presStyleCnt="10"/>
      <dgm:spPr/>
    </dgm:pt>
    <dgm:pt modelId="{2DBB1E58-47AC-4789-8054-BE57E08F094E}" type="pres">
      <dgm:prSet presAssocID="{BD7C650C-BDB6-4D84-A37A-BD6DC847F1E5}" presName="vert1" presStyleCnt="0"/>
      <dgm:spPr/>
    </dgm:pt>
    <dgm:pt modelId="{3746849E-FCDC-4639-9FAA-9F24753A0340}" type="pres">
      <dgm:prSet presAssocID="{CC6E1F3F-A678-499C-B741-67D4A9DCDA09}" presName="thickLine" presStyleLbl="alignNode1" presStyleIdx="7" presStyleCnt="10"/>
      <dgm:spPr/>
    </dgm:pt>
    <dgm:pt modelId="{323FC03E-02BA-4EAA-A9E5-B9E921FF1598}" type="pres">
      <dgm:prSet presAssocID="{CC6E1F3F-A678-499C-B741-67D4A9DCDA09}" presName="horz1" presStyleCnt="0"/>
      <dgm:spPr/>
    </dgm:pt>
    <dgm:pt modelId="{579DBED7-1A57-4FB2-88A1-20149A4BCDAB}" type="pres">
      <dgm:prSet presAssocID="{CC6E1F3F-A678-499C-B741-67D4A9DCDA09}" presName="tx1" presStyleLbl="revTx" presStyleIdx="7" presStyleCnt="10"/>
      <dgm:spPr/>
    </dgm:pt>
    <dgm:pt modelId="{FD7C5E4A-A728-47B3-A2A9-CB4DAE355BC2}" type="pres">
      <dgm:prSet presAssocID="{CC6E1F3F-A678-499C-B741-67D4A9DCDA09}" presName="vert1" presStyleCnt="0"/>
      <dgm:spPr/>
    </dgm:pt>
    <dgm:pt modelId="{2A0E7316-DC2F-4E2E-A8B7-C0D1D91D1E97}" type="pres">
      <dgm:prSet presAssocID="{BF230BED-84A1-461E-A9BD-C44CFED613CD}" presName="thickLine" presStyleLbl="alignNode1" presStyleIdx="8" presStyleCnt="10"/>
      <dgm:spPr/>
    </dgm:pt>
    <dgm:pt modelId="{B3EF9C5E-FF3F-44D7-AE79-17E854DA46D8}" type="pres">
      <dgm:prSet presAssocID="{BF230BED-84A1-461E-A9BD-C44CFED613CD}" presName="horz1" presStyleCnt="0"/>
      <dgm:spPr/>
    </dgm:pt>
    <dgm:pt modelId="{BA0B027D-462E-47A3-BD55-3612D7C6E2A6}" type="pres">
      <dgm:prSet presAssocID="{BF230BED-84A1-461E-A9BD-C44CFED613CD}" presName="tx1" presStyleLbl="revTx" presStyleIdx="8" presStyleCnt="10"/>
      <dgm:spPr/>
    </dgm:pt>
    <dgm:pt modelId="{684C4AA5-4A44-40C3-8ACD-4B5266619A07}" type="pres">
      <dgm:prSet presAssocID="{BF230BED-84A1-461E-A9BD-C44CFED613CD}" presName="vert1" presStyleCnt="0"/>
      <dgm:spPr/>
    </dgm:pt>
    <dgm:pt modelId="{7ADEE5A9-678A-4371-A337-6D38F8527846}" type="pres">
      <dgm:prSet presAssocID="{8528C501-8A22-4727-B42E-6C33C0672555}" presName="thickLine" presStyleLbl="alignNode1" presStyleIdx="9" presStyleCnt="10"/>
      <dgm:spPr/>
    </dgm:pt>
    <dgm:pt modelId="{DBE21BED-50F8-4AF7-BC36-626C77A4C820}" type="pres">
      <dgm:prSet presAssocID="{8528C501-8A22-4727-B42E-6C33C0672555}" presName="horz1" presStyleCnt="0"/>
      <dgm:spPr/>
    </dgm:pt>
    <dgm:pt modelId="{DFB6BF56-1A28-4168-BE4D-FF4A1A746130}" type="pres">
      <dgm:prSet presAssocID="{8528C501-8A22-4727-B42E-6C33C0672555}" presName="tx1" presStyleLbl="revTx" presStyleIdx="9" presStyleCnt="10"/>
      <dgm:spPr/>
    </dgm:pt>
    <dgm:pt modelId="{44313CCA-CCB6-4B6B-9B65-90C58D4DDA13}" type="pres">
      <dgm:prSet presAssocID="{8528C501-8A22-4727-B42E-6C33C0672555}" presName="vert1" presStyleCnt="0"/>
      <dgm:spPr/>
    </dgm:pt>
  </dgm:ptLst>
  <dgm:cxnLst>
    <dgm:cxn modelId="{B1F6D30C-1A4D-4BA7-8097-8120B291F9AE}" srcId="{0814DB24-F0F4-45F3-A459-82052C9BFEBE}" destId="{24F78609-7183-4E72-99D2-3F9157630895}" srcOrd="2" destOrd="0" parTransId="{7A3DD8D9-CD79-48A8-A46E-C16FC374DE9F}" sibTransId="{5D60E337-411E-4A4C-A9C9-C2989EA445BF}"/>
    <dgm:cxn modelId="{A635A00D-BCF0-4FF9-9477-BC1B6F699D32}" type="presOf" srcId="{97FDF8EF-E2F7-4AF3-87F6-301E06E8D11F}" destId="{2ABD44BE-6795-4589-9194-3BC703F6573D}" srcOrd="0" destOrd="0" presId="urn:microsoft.com/office/officeart/2008/layout/LinedList"/>
    <dgm:cxn modelId="{F1419012-2CC6-4BB3-834E-9B753DF32134}" type="presOf" srcId="{68A6C865-C911-4FEE-92AA-397EDCE49528}" destId="{3E2073C6-3744-4832-8D7E-E3A620F9D708}" srcOrd="0" destOrd="0" presId="urn:microsoft.com/office/officeart/2008/layout/LinedList"/>
    <dgm:cxn modelId="{F584AC1F-7913-485A-B61A-D77A52F1857B}" srcId="{0814DB24-F0F4-45F3-A459-82052C9BFEBE}" destId="{BF230BED-84A1-461E-A9BD-C44CFED613CD}" srcOrd="8" destOrd="0" parTransId="{5D520E2A-FDF0-4DDE-8E14-06A9C724C919}" sibTransId="{0F50295B-CCCD-47A3-9E49-7306CD295FF8}"/>
    <dgm:cxn modelId="{80A35C31-5123-4B0C-91BD-C0765D3D9183}" srcId="{0814DB24-F0F4-45F3-A459-82052C9BFEBE}" destId="{CC6E1F3F-A678-499C-B741-67D4A9DCDA09}" srcOrd="7" destOrd="0" parTransId="{C4A53D97-B260-44C4-90A1-2D8D3F869AD5}" sibTransId="{D57348B8-656C-4489-B5A2-7E6EBCE773DC}"/>
    <dgm:cxn modelId="{0F01A85E-2604-43FD-8324-64FB3ECE21B6}" type="presOf" srcId="{CC6E1F3F-A678-499C-B741-67D4A9DCDA09}" destId="{579DBED7-1A57-4FB2-88A1-20149A4BCDAB}" srcOrd="0" destOrd="0" presId="urn:microsoft.com/office/officeart/2008/layout/LinedList"/>
    <dgm:cxn modelId="{6A213541-A0A6-4D46-88F0-F8B58799EA7A}" type="presOf" srcId="{0814DB24-F0F4-45F3-A459-82052C9BFEBE}" destId="{B88D91F7-B049-40A9-B713-3ACADF0785F6}" srcOrd="0" destOrd="0" presId="urn:microsoft.com/office/officeart/2008/layout/LinedList"/>
    <dgm:cxn modelId="{98B5D045-0F7F-441D-B4AA-BACB699E96CF}" srcId="{0814DB24-F0F4-45F3-A459-82052C9BFEBE}" destId="{4D151E35-A7CF-4FD0-AA65-DE7B4C96ABBC}" srcOrd="1" destOrd="0" parTransId="{DED6A82B-30BE-476C-A660-9633D96DAFCA}" sibTransId="{5D0BA106-D504-49EE-9902-E370E2DC09DB}"/>
    <dgm:cxn modelId="{F54F1648-13BC-4BFE-A0C2-878A88B3E333}" type="presOf" srcId="{BD7C650C-BDB6-4D84-A37A-BD6DC847F1E5}" destId="{5E821258-234F-42CD-8C90-C25A5916EE98}" srcOrd="0" destOrd="0" presId="urn:microsoft.com/office/officeart/2008/layout/LinedList"/>
    <dgm:cxn modelId="{F7C33968-3F08-4721-BCE4-799135631F64}" srcId="{0814DB24-F0F4-45F3-A459-82052C9BFEBE}" destId="{BD7C650C-BDB6-4D84-A37A-BD6DC847F1E5}" srcOrd="6" destOrd="0" parTransId="{343AFB95-36E4-4664-BB2D-F089DA0DBC07}" sibTransId="{3C774521-A5E8-42D4-9E04-BDF31A17E15E}"/>
    <dgm:cxn modelId="{7985024D-6AC2-430A-A95D-064D5DB57D53}" srcId="{0814DB24-F0F4-45F3-A459-82052C9BFEBE}" destId="{8528C501-8A22-4727-B42E-6C33C0672555}" srcOrd="9" destOrd="0" parTransId="{D53E9B64-8DA1-4F2E-B55D-F59F613BB547}" sibTransId="{0AE862B1-178F-47BC-AAA4-9F4EE40FB7D0}"/>
    <dgm:cxn modelId="{5CE70656-1466-41A3-9D9A-8C8751A51E8B}" type="presOf" srcId="{04AB06CE-67A9-42D6-B58F-829DE7DC8C6F}" destId="{9152D76F-240B-4001-846C-CF23938D8334}" srcOrd="0" destOrd="0" presId="urn:microsoft.com/office/officeart/2008/layout/LinedList"/>
    <dgm:cxn modelId="{6D861B86-BB5E-49A8-9419-5038633B9BB9}" type="presOf" srcId="{8528C501-8A22-4727-B42E-6C33C0672555}" destId="{DFB6BF56-1A28-4168-BE4D-FF4A1A746130}" srcOrd="0" destOrd="0" presId="urn:microsoft.com/office/officeart/2008/layout/LinedList"/>
    <dgm:cxn modelId="{B0C0C696-4574-499F-A2E2-E3216D1119B2}" srcId="{0814DB24-F0F4-45F3-A459-82052C9BFEBE}" destId="{A5AC9974-BC09-46C3-B0D2-263CE7AAC3DE}" srcOrd="3" destOrd="0" parTransId="{236571A0-FA4D-4130-95BA-5B640E1BC35C}" sibTransId="{D0E25D07-B200-45A8-BD91-39450DFC62D8}"/>
    <dgm:cxn modelId="{66A684A6-9D92-45C7-81CF-88ABCC60EFAE}" srcId="{0814DB24-F0F4-45F3-A459-82052C9BFEBE}" destId="{97FDF8EF-E2F7-4AF3-87F6-301E06E8D11F}" srcOrd="5" destOrd="0" parTransId="{77D5E354-78B8-4A8B-85B5-0FE1CAC9ABB0}" sibTransId="{98989AC3-B0B6-45BD-97FA-C3F111B9FB97}"/>
    <dgm:cxn modelId="{D1BDF9B4-B078-4D8B-A817-0A470AB5201A}" srcId="{0814DB24-F0F4-45F3-A459-82052C9BFEBE}" destId="{04AB06CE-67A9-42D6-B58F-829DE7DC8C6F}" srcOrd="4" destOrd="0" parTransId="{86AE61E1-1EC8-490C-92D5-814996B547EA}" sibTransId="{B2697F1B-4DFC-4C26-AA34-D231687F76D6}"/>
    <dgm:cxn modelId="{B2101AB6-2B3F-4B80-96A1-6B2E246FAAAC}" srcId="{0814DB24-F0F4-45F3-A459-82052C9BFEBE}" destId="{68A6C865-C911-4FEE-92AA-397EDCE49528}" srcOrd="0" destOrd="0" parTransId="{06C2759E-7D3E-4DBD-9DD7-3AF649906269}" sibTransId="{BDF5C057-9245-448E-9229-A6230CE42C04}"/>
    <dgm:cxn modelId="{1FF046C5-96D7-41AF-8B4E-CB6A7CB9C879}" type="presOf" srcId="{A5AC9974-BC09-46C3-B0D2-263CE7AAC3DE}" destId="{7ED01652-78FB-4D3C-A495-FD6849B467A4}" srcOrd="0" destOrd="0" presId="urn:microsoft.com/office/officeart/2008/layout/LinedList"/>
    <dgm:cxn modelId="{1FA847D8-8422-4636-B82E-E59A664C57BB}" type="presOf" srcId="{4D151E35-A7CF-4FD0-AA65-DE7B4C96ABBC}" destId="{FAF86DAE-AF2E-4522-8979-EA15529EAE89}" srcOrd="0" destOrd="0" presId="urn:microsoft.com/office/officeart/2008/layout/LinedList"/>
    <dgm:cxn modelId="{189D68F3-2961-48D4-B022-BF12D1E419EC}" type="presOf" srcId="{24F78609-7183-4E72-99D2-3F9157630895}" destId="{60C6B6EE-3D11-4E3C-A655-0A07F0CF929C}" srcOrd="0" destOrd="0" presId="urn:microsoft.com/office/officeart/2008/layout/LinedList"/>
    <dgm:cxn modelId="{1F6AD2F8-7B9B-40BB-A8B5-1E760B261735}" type="presOf" srcId="{BF230BED-84A1-461E-A9BD-C44CFED613CD}" destId="{BA0B027D-462E-47A3-BD55-3612D7C6E2A6}" srcOrd="0" destOrd="0" presId="urn:microsoft.com/office/officeart/2008/layout/LinedList"/>
    <dgm:cxn modelId="{4803FC37-3636-4A04-B2B6-9CE89F9C94DB}" type="presParOf" srcId="{B88D91F7-B049-40A9-B713-3ACADF0785F6}" destId="{715CBB81-90E5-4781-9156-6FE5A9213AE4}" srcOrd="0" destOrd="0" presId="urn:microsoft.com/office/officeart/2008/layout/LinedList"/>
    <dgm:cxn modelId="{3AAAB8BA-CFCD-4258-867E-7A4283D394A8}" type="presParOf" srcId="{B88D91F7-B049-40A9-B713-3ACADF0785F6}" destId="{BD43A1CD-C167-4091-B1D6-4A50DBC44E68}" srcOrd="1" destOrd="0" presId="urn:microsoft.com/office/officeart/2008/layout/LinedList"/>
    <dgm:cxn modelId="{9BC396F6-299E-4A24-8A94-BF4DC24ACECF}" type="presParOf" srcId="{BD43A1CD-C167-4091-B1D6-4A50DBC44E68}" destId="{3E2073C6-3744-4832-8D7E-E3A620F9D708}" srcOrd="0" destOrd="0" presId="urn:microsoft.com/office/officeart/2008/layout/LinedList"/>
    <dgm:cxn modelId="{6DB0BC69-77FA-4F7D-BF47-4093F3DC194E}" type="presParOf" srcId="{BD43A1CD-C167-4091-B1D6-4A50DBC44E68}" destId="{FCA16F64-04A9-4D28-91F6-CA0ABE6B4CB3}" srcOrd="1" destOrd="0" presId="urn:microsoft.com/office/officeart/2008/layout/LinedList"/>
    <dgm:cxn modelId="{5CCA59AD-3E12-408B-A5C3-71CD44CADA0A}" type="presParOf" srcId="{B88D91F7-B049-40A9-B713-3ACADF0785F6}" destId="{E3E3C24C-5ADF-4635-9A88-4A6E3CEFB454}" srcOrd="2" destOrd="0" presId="urn:microsoft.com/office/officeart/2008/layout/LinedList"/>
    <dgm:cxn modelId="{70B4B148-1A93-4FC0-A2DF-E99EB2FFF998}" type="presParOf" srcId="{B88D91F7-B049-40A9-B713-3ACADF0785F6}" destId="{C9E43CC3-AA79-4B41-8CF6-8CE604E4DC83}" srcOrd="3" destOrd="0" presId="urn:microsoft.com/office/officeart/2008/layout/LinedList"/>
    <dgm:cxn modelId="{55420F97-73B3-4DA1-8924-F70CEB9179BA}" type="presParOf" srcId="{C9E43CC3-AA79-4B41-8CF6-8CE604E4DC83}" destId="{FAF86DAE-AF2E-4522-8979-EA15529EAE89}" srcOrd="0" destOrd="0" presId="urn:microsoft.com/office/officeart/2008/layout/LinedList"/>
    <dgm:cxn modelId="{EA3A0F0C-281D-4D97-A53B-0152E1E47251}" type="presParOf" srcId="{C9E43CC3-AA79-4B41-8CF6-8CE604E4DC83}" destId="{3163B160-E46F-46B0-B406-476C6B21324B}" srcOrd="1" destOrd="0" presId="urn:microsoft.com/office/officeart/2008/layout/LinedList"/>
    <dgm:cxn modelId="{A8F59E47-9DD0-4B8B-9C69-5CEF39DA862A}" type="presParOf" srcId="{B88D91F7-B049-40A9-B713-3ACADF0785F6}" destId="{F20245C4-12BA-4E7B-B955-89CED00086B4}" srcOrd="4" destOrd="0" presId="urn:microsoft.com/office/officeart/2008/layout/LinedList"/>
    <dgm:cxn modelId="{B7A21CCD-8821-47DA-8EB5-700FF1F6C26A}" type="presParOf" srcId="{B88D91F7-B049-40A9-B713-3ACADF0785F6}" destId="{A7C87D85-FDFA-4FD2-BAA0-73A7AADB137F}" srcOrd="5" destOrd="0" presId="urn:microsoft.com/office/officeart/2008/layout/LinedList"/>
    <dgm:cxn modelId="{3D346D28-1956-44E8-8D80-EA8A61D35E7A}" type="presParOf" srcId="{A7C87D85-FDFA-4FD2-BAA0-73A7AADB137F}" destId="{60C6B6EE-3D11-4E3C-A655-0A07F0CF929C}" srcOrd="0" destOrd="0" presId="urn:microsoft.com/office/officeart/2008/layout/LinedList"/>
    <dgm:cxn modelId="{CAD7CE5E-8805-470A-A255-D61D97B7131A}" type="presParOf" srcId="{A7C87D85-FDFA-4FD2-BAA0-73A7AADB137F}" destId="{AA1B1278-1309-44DF-AA27-4E549D3B1B49}" srcOrd="1" destOrd="0" presId="urn:microsoft.com/office/officeart/2008/layout/LinedList"/>
    <dgm:cxn modelId="{0FC7A987-4EDD-4651-8059-CBC642EA2478}" type="presParOf" srcId="{B88D91F7-B049-40A9-B713-3ACADF0785F6}" destId="{6C756E26-1C03-47B7-87FB-BBCF079E7D67}" srcOrd="6" destOrd="0" presId="urn:microsoft.com/office/officeart/2008/layout/LinedList"/>
    <dgm:cxn modelId="{F4873579-EC22-4691-8C14-5C68B7C473B3}" type="presParOf" srcId="{B88D91F7-B049-40A9-B713-3ACADF0785F6}" destId="{4E756B79-459C-4BED-90E4-24F964138398}" srcOrd="7" destOrd="0" presId="urn:microsoft.com/office/officeart/2008/layout/LinedList"/>
    <dgm:cxn modelId="{87E07845-432D-44EB-8106-58127DFDD92A}" type="presParOf" srcId="{4E756B79-459C-4BED-90E4-24F964138398}" destId="{7ED01652-78FB-4D3C-A495-FD6849B467A4}" srcOrd="0" destOrd="0" presId="urn:microsoft.com/office/officeart/2008/layout/LinedList"/>
    <dgm:cxn modelId="{02AD8137-5D5E-400C-B39B-87FF5D1CB437}" type="presParOf" srcId="{4E756B79-459C-4BED-90E4-24F964138398}" destId="{99E9E2D5-1F34-4DA6-9714-6D5A1A9C30B9}" srcOrd="1" destOrd="0" presId="urn:microsoft.com/office/officeart/2008/layout/LinedList"/>
    <dgm:cxn modelId="{022ABF2B-C8ED-427F-9396-8F90ADFEA80D}" type="presParOf" srcId="{B88D91F7-B049-40A9-B713-3ACADF0785F6}" destId="{0E590A09-0B47-42A3-8CB0-08A146D1FF11}" srcOrd="8" destOrd="0" presId="urn:microsoft.com/office/officeart/2008/layout/LinedList"/>
    <dgm:cxn modelId="{A5A8C58C-EE3C-43FA-8261-50474BBF0B57}" type="presParOf" srcId="{B88D91F7-B049-40A9-B713-3ACADF0785F6}" destId="{D136F7F9-DAF5-4652-A537-77B3BB348745}" srcOrd="9" destOrd="0" presId="urn:microsoft.com/office/officeart/2008/layout/LinedList"/>
    <dgm:cxn modelId="{60984CD8-CA12-4727-AFA8-BEC75B63C53E}" type="presParOf" srcId="{D136F7F9-DAF5-4652-A537-77B3BB348745}" destId="{9152D76F-240B-4001-846C-CF23938D8334}" srcOrd="0" destOrd="0" presId="urn:microsoft.com/office/officeart/2008/layout/LinedList"/>
    <dgm:cxn modelId="{80483394-9A90-42DF-8EC0-30262F3A24AA}" type="presParOf" srcId="{D136F7F9-DAF5-4652-A537-77B3BB348745}" destId="{A9E5C16A-6275-45A5-8747-50EF8315A0F8}" srcOrd="1" destOrd="0" presId="urn:microsoft.com/office/officeart/2008/layout/LinedList"/>
    <dgm:cxn modelId="{6C4B80C9-DB13-4A04-9AC3-84A6482E95F9}" type="presParOf" srcId="{B88D91F7-B049-40A9-B713-3ACADF0785F6}" destId="{F7E9AEAB-5294-4492-B92F-99E0C8A4AE7B}" srcOrd="10" destOrd="0" presId="urn:microsoft.com/office/officeart/2008/layout/LinedList"/>
    <dgm:cxn modelId="{2F4E3FCB-A51A-438B-95BF-694474C8688D}" type="presParOf" srcId="{B88D91F7-B049-40A9-B713-3ACADF0785F6}" destId="{EE1FEA43-0B92-4C90-A567-CDEE3E9A7067}" srcOrd="11" destOrd="0" presId="urn:microsoft.com/office/officeart/2008/layout/LinedList"/>
    <dgm:cxn modelId="{00B41672-12F5-4974-80BB-115F32D54144}" type="presParOf" srcId="{EE1FEA43-0B92-4C90-A567-CDEE3E9A7067}" destId="{2ABD44BE-6795-4589-9194-3BC703F6573D}" srcOrd="0" destOrd="0" presId="urn:microsoft.com/office/officeart/2008/layout/LinedList"/>
    <dgm:cxn modelId="{EB32CE5B-BCDD-43A6-8056-1675C717D00A}" type="presParOf" srcId="{EE1FEA43-0B92-4C90-A567-CDEE3E9A7067}" destId="{6D248407-D010-403E-B943-0E8585B2E8CF}" srcOrd="1" destOrd="0" presId="urn:microsoft.com/office/officeart/2008/layout/LinedList"/>
    <dgm:cxn modelId="{1F0E76EC-1249-446F-BB17-79B76A4C0C74}" type="presParOf" srcId="{B88D91F7-B049-40A9-B713-3ACADF0785F6}" destId="{38954281-B540-4DD6-A3A6-A15D683BB8CB}" srcOrd="12" destOrd="0" presId="urn:microsoft.com/office/officeart/2008/layout/LinedList"/>
    <dgm:cxn modelId="{9114A696-1ABD-43AE-9098-D9C92A1B6876}" type="presParOf" srcId="{B88D91F7-B049-40A9-B713-3ACADF0785F6}" destId="{D1C39686-365B-4264-9568-5AF6FA1221F7}" srcOrd="13" destOrd="0" presId="urn:microsoft.com/office/officeart/2008/layout/LinedList"/>
    <dgm:cxn modelId="{03778EEE-0F76-4A17-8CB1-39CF8AAA9E26}" type="presParOf" srcId="{D1C39686-365B-4264-9568-5AF6FA1221F7}" destId="{5E821258-234F-42CD-8C90-C25A5916EE98}" srcOrd="0" destOrd="0" presId="urn:microsoft.com/office/officeart/2008/layout/LinedList"/>
    <dgm:cxn modelId="{7F631AD2-1196-4FB3-AD35-AED6978FDA47}" type="presParOf" srcId="{D1C39686-365B-4264-9568-5AF6FA1221F7}" destId="{2DBB1E58-47AC-4789-8054-BE57E08F094E}" srcOrd="1" destOrd="0" presId="urn:microsoft.com/office/officeart/2008/layout/LinedList"/>
    <dgm:cxn modelId="{81CD8811-B414-49CA-8D53-902560F01146}" type="presParOf" srcId="{B88D91F7-B049-40A9-B713-3ACADF0785F6}" destId="{3746849E-FCDC-4639-9FAA-9F24753A0340}" srcOrd="14" destOrd="0" presId="urn:microsoft.com/office/officeart/2008/layout/LinedList"/>
    <dgm:cxn modelId="{37DE21CA-45D0-4713-83AF-009453FBB4B6}" type="presParOf" srcId="{B88D91F7-B049-40A9-B713-3ACADF0785F6}" destId="{323FC03E-02BA-4EAA-A9E5-B9E921FF1598}" srcOrd="15" destOrd="0" presId="urn:microsoft.com/office/officeart/2008/layout/LinedList"/>
    <dgm:cxn modelId="{C61B5264-AB23-48EE-B4CF-C65A040927DE}" type="presParOf" srcId="{323FC03E-02BA-4EAA-A9E5-B9E921FF1598}" destId="{579DBED7-1A57-4FB2-88A1-20149A4BCDAB}" srcOrd="0" destOrd="0" presId="urn:microsoft.com/office/officeart/2008/layout/LinedList"/>
    <dgm:cxn modelId="{2FE996EB-5F02-46F3-9FAC-6A1B5814C9E1}" type="presParOf" srcId="{323FC03E-02BA-4EAA-A9E5-B9E921FF1598}" destId="{FD7C5E4A-A728-47B3-A2A9-CB4DAE355BC2}" srcOrd="1" destOrd="0" presId="urn:microsoft.com/office/officeart/2008/layout/LinedList"/>
    <dgm:cxn modelId="{423F1CD5-961C-4BD9-919E-E2055F7D0852}" type="presParOf" srcId="{B88D91F7-B049-40A9-B713-3ACADF0785F6}" destId="{2A0E7316-DC2F-4E2E-A8B7-C0D1D91D1E97}" srcOrd="16" destOrd="0" presId="urn:microsoft.com/office/officeart/2008/layout/LinedList"/>
    <dgm:cxn modelId="{7A415653-594F-4A37-A33D-34C2D69DB006}" type="presParOf" srcId="{B88D91F7-B049-40A9-B713-3ACADF0785F6}" destId="{B3EF9C5E-FF3F-44D7-AE79-17E854DA46D8}" srcOrd="17" destOrd="0" presId="urn:microsoft.com/office/officeart/2008/layout/LinedList"/>
    <dgm:cxn modelId="{95995CBA-31C3-4703-B9A7-2B8931C0BC5D}" type="presParOf" srcId="{B3EF9C5E-FF3F-44D7-AE79-17E854DA46D8}" destId="{BA0B027D-462E-47A3-BD55-3612D7C6E2A6}" srcOrd="0" destOrd="0" presId="urn:microsoft.com/office/officeart/2008/layout/LinedList"/>
    <dgm:cxn modelId="{E72E505B-A396-4B01-9E51-4F04AB5E3F84}" type="presParOf" srcId="{B3EF9C5E-FF3F-44D7-AE79-17E854DA46D8}" destId="{684C4AA5-4A44-40C3-8ACD-4B5266619A07}" srcOrd="1" destOrd="0" presId="urn:microsoft.com/office/officeart/2008/layout/LinedList"/>
    <dgm:cxn modelId="{DE6DB5CA-205B-4BC1-979A-0EE866515D31}" type="presParOf" srcId="{B88D91F7-B049-40A9-B713-3ACADF0785F6}" destId="{7ADEE5A9-678A-4371-A337-6D38F8527846}" srcOrd="18" destOrd="0" presId="urn:microsoft.com/office/officeart/2008/layout/LinedList"/>
    <dgm:cxn modelId="{87D62DB7-EE23-461E-9D91-B1218A88E57C}" type="presParOf" srcId="{B88D91F7-B049-40A9-B713-3ACADF0785F6}" destId="{DBE21BED-50F8-4AF7-BC36-626C77A4C820}" srcOrd="19" destOrd="0" presId="urn:microsoft.com/office/officeart/2008/layout/LinedList"/>
    <dgm:cxn modelId="{E3DE9C4A-B603-401E-A6C1-BCD8C8CE88C9}" type="presParOf" srcId="{DBE21BED-50F8-4AF7-BC36-626C77A4C820}" destId="{DFB6BF56-1A28-4168-BE4D-FF4A1A746130}" srcOrd="0" destOrd="0" presId="urn:microsoft.com/office/officeart/2008/layout/LinedList"/>
    <dgm:cxn modelId="{F46BE498-13BA-4FAC-A56F-8169A2DFA8BE}" type="presParOf" srcId="{DBE21BED-50F8-4AF7-BC36-626C77A4C820}" destId="{44313CCA-CCB6-4B6B-9B65-90C58D4DDA1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F81C10-86CB-4FD4-822A-F5E14322388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B02056C-FF0A-430C-ABFD-47231B4BA6FF}">
      <dgm:prSet/>
      <dgm:spPr/>
      <dgm:t>
        <a:bodyPr/>
        <a:lstStyle/>
        <a:p>
          <a:r>
            <a:rPr lang="en-US"/>
            <a:t>Know your worth – Salary.com, payscale.com, glassdoor.com</a:t>
          </a:r>
        </a:p>
      </dgm:t>
    </dgm:pt>
    <dgm:pt modelId="{F8B69099-7D0E-4D7B-8631-6A60E2C19807}" type="parTrans" cxnId="{5D50C331-0EB5-4619-8987-959B55C871FA}">
      <dgm:prSet/>
      <dgm:spPr/>
      <dgm:t>
        <a:bodyPr/>
        <a:lstStyle/>
        <a:p>
          <a:endParaRPr lang="en-US"/>
        </a:p>
      </dgm:t>
    </dgm:pt>
    <dgm:pt modelId="{512793A1-82A0-4D55-BFCB-9C48B8A24683}" type="sibTrans" cxnId="{5D50C331-0EB5-4619-8987-959B55C871FA}">
      <dgm:prSet/>
      <dgm:spPr/>
      <dgm:t>
        <a:bodyPr/>
        <a:lstStyle/>
        <a:p>
          <a:endParaRPr lang="en-US"/>
        </a:p>
      </dgm:t>
    </dgm:pt>
    <dgm:pt modelId="{EB442157-D6F9-45B1-8573-BC8792EF9BAD}">
      <dgm:prSet/>
      <dgm:spPr/>
      <dgm:t>
        <a:bodyPr/>
        <a:lstStyle/>
        <a:p>
          <a:r>
            <a:rPr lang="en-US"/>
            <a:t>Understand benefits – HealthCare, Pension, Vacation, Education benefits</a:t>
          </a:r>
        </a:p>
      </dgm:t>
    </dgm:pt>
    <dgm:pt modelId="{9932842F-94B0-4230-B93B-A02E6F2EBBCA}" type="parTrans" cxnId="{19FA14DA-D068-435B-8031-6B48B9F26E2B}">
      <dgm:prSet/>
      <dgm:spPr/>
      <dgm:t>
        <a:bodyPr/>
        <a:lstStyle/>
        <a:p>
          <a:endParaRPr lang="en-US"/>
        </a:p>
      </dgm:t>
    </dgm:pt>
    <dgm:pt modelId="{61277A0B-A077-4B9E-BF35-9450BDC2F174}" type="sibTrans" cxnId="{19FA14DA-D068-435B-8031-6B48B9F26E2B}">
      <dgm:prSet/>
      <dgm:spPr/>
      <dgm:t>
        <a:bodyPr/>
        <a:lstStyle/>
        <a:p>
          <a:endParaRPr lang="en-US"/>
        </a:p>
      </dgm:t>
    </dgm:pt>
    <dgm:pt modelId="{07AACBDE-7A38-43B9-AB79-5F6EAB9FEC86}">
      <dgm:prSet/>
      <dgm:spPr/>
      <dgm:t>
        <a:bodyPr/>
        <a:lstStyle/>
        <a:p>
          <a:r>
            <a:rPr lang="en-US"/>
            <a:t>Other – Commute, Will I grow in this position, who will I be working with, who is my supervisor?</a:t>
          </a:r>
        </a:p>
      </dgm:t>
    </dgm:pt>
    <dgm:pt modelId="{EBABC118-F159-4075-AEA5-338F3A4DCAB7}" type="parTrans" cxnId="{14AD82A8-472D-4853-AC84-8A69A73A5609}">
      <dgm:prSet/>
      <dgm:spPr/>
      <dgm:t>
        <a:bodyPr/>
        <a:lstStyle/>
        <a:p>
          <a:endParaRPr lang="en-US"/>
        </a:p>
      </dgm:t>
    </dgm:pt>
    <dgm:pt modelId="{DF15EB2D-4D95-489B-B74A-D6D0A5B8900C}" type="sibTrans" cxnId="{14AD82A8-472D-4853-AC84-8A69A73A5609}">
      <dgm:prSet/>
      <dgm:spPr/>
      <dgm:t>
        <a:bodyPr/>
        <a:lstStyle/>
        <a:p>
          <a:endParaRPr lang="en-US"/>
        </a:p>
      </dgm:t>
    </dgm:pt>
    <dgm:pt modelId="{B04DCB83-B64A-4F28-8514-22C574213F5B}" type="pres">
      <dgm:prSet presAssocID="{DCF81C10-86CB-4FD4-822A-F5E143223888}" presName="vert0" presStyleCnt="0">
        <dgm:presLayoutVars>
          <dgm:dir/>
          <dgm:animOne val="branch"/>
          <dgm:animLvl val="lvl"/>
        </dgm:presLayoutVars>
      </dgm:prSet>
      <dgm:spPr/>
    </dgm:pt>
    <dgm:pt modelId="{448EADA3-5EBE-41CE-BEAC-2433F2AC6427}" type="pres">
      <dgm:prSet presAssocID="{AB02056C-FF0A-430C-ABFD-47231B4BA6FF}" presName="thickLine" presStyleLbl="alignNode1" presStyleIdx="0" presStyleCnt="3"/>
      <dgm:spPr/>
    </dgm:pt>
    <dgm:pt modelId="{11052C73-2978-4D97-8017-26BA3477E9B3}" type="pres">
      <dgm:prSet presAssocID="{AB02056C-FF0A-430C-ABFD-47231B4BA6FF}" presName="horz1" presStyleCnt="0"/>
      <dgm:spPr/>
    </dgm:pt>
    <dgm:pt modelId="{0F9CE45F-34A3-4C79-BD5B-3ACE9CF9ACAE}" type="pres">
      <dgm:prSet presAssocID="{AB02056C-FF0A-430C-ABFD-47231B4BA6FF}" presName="tx1" presStyleLbl="revTx" presStyleIdx="0" presStyleCnt="3"/>
      <dgm:spPr/>
    </dgm:pt>
    <dgm:pt modelId="{7DEC7B2B-23D7-4784-85EA-89F451CE67B6}" type="pres">
      <dgm:prSet presAssocID="{AB02056C-FF0A-430C-ABFD-47231B4BA6FF}" presName="vert1" presStyleCnt="0"/>
      <dgm:spPr/>
    </dgm:pt>
    <dgm:pt modelId="{7172A403-2E4B-4211-BECD-B8F23D911071}" type="pres">
      <dgm:prSet presAssocID="{EB442157-D6F9-45B1-8573-BC8792EF9BAD}" presName="thickLine" presStyleLbl="alignNode1" presStyleIdx="1" presStyleCnt="3"/>
      <dgm:spPr/>
    </dgm:pt>
    <dgm:pt modelId="{0006AED9-A467-40F5-B921-544BD4F9A83D}" type="pres">
      <dgm:prSet presAssocID="{EB442157-D6F9-45B1-8573-BC8792EF9BAD}" presName="horz1" presStyleCnt="0"/>
      <dgm:spPr/>
    </dgm:pt>
    <dgm:pt modelId="{74DE29FD-A273-46E0-9DE8-5C4F21BFDEE5}" type="pres">
      <dgm:prSet presAssocID="{EB442157-D6F9-45B1-8573-BC8792EF9BAD}" presName="tx1" presStyleLbl="revTx" presStyleIdx="1" presStyleCnt="3"/>
      <dgm:spPr/>
    </dgm:pt>
    <dgm:pt modelId="{F1AA41DF-B8A0-420B-8D85-AEEC9AAC9DA9}" type="pres">
      <dgm:prSet presAssocID="{EB442157-D6F9-45B1-8573-BC8792EF9BAD}" presName="vert1" presStyleCnt="0"/>
      <dgm:spPr/>
    </dgm:pt>
    <dgm:pt modelId="{97A4414A-8A86-4B97-A9CB-BA896163D26E}" type="pres">
      <dgm:prSet presAssocID="{07AACBDE-7A38-43B9-AB79-5F6EAB9FEC86}" presName="thickLine" presStyleLbl="alignNode1" presStyleIdx="2" presStyleCnt="3"/>
      <dgm:spPr/>
    </dgm:pt>
    <dgm:pt modelId="{B4FBE839-42C3-488B-8146-0266CA6D4741}" type="pres">
      <dgm:prSet presAssocID="{07AACBDE-7A38-43B9-AB79-5F6EAB9FEC86}" presName="horz1" presStyleCnt="0"/>
      <dgm:spPr/>
    </dgm:pt>
    <dgm:pt modelId="{838F6AA3-EB8D-4255-A024-FB4D11C9D14A}" type="pres">
      <dgm:prSet presAssocID="{07AACBDE-7A38-43B9-AB79-5F6EAB9FEC86}" presName="tx1" presStyleLbl="revTx" presStyleIdx="2" presStyleCnt="3"/>
      <dgm:spPr/>
    </dgm:pt>
    <dgm:pt modelId="{60E02F1B-484B-4A92-A0EC-C80FED8B57D1}" type="pres">
      <dgm:prSet presAssocID="{07AACBDE-7A38-43B9-AB79-5F6EAB9FEC86}" presName="vert1" presStyleCnt="0"/>
      <dgm:spPr/>
    </dgm:pt>
  </dgm:ptLst>
  <dgm:cxnLst>
    <dgm:cxn modelId="{50BC8E15-5383-4A7D-81A2-28A0D15FBDB8}" type="presOf" srcId="{AB02056C-FF0A-430C-ABFD-47231B4BA6FF}" destId="{0F9CE45F-34A3-4C79-BD5B-3ACE9CF9ACAE}" srcOrd="0" destOrd="0" presId="urn:microsoft.com/office/officeart/2008/layout/LinedList"/>
    <dgm:cxn modelId="{5D50C331-0EB5-4619-8987-959B55C871FA}" srcId="{DCF81C10-86CB-4FD4-822A-F5E143223888}" destId="{AB02056C-FF0A-430C-ABFD-47231B4BA6FF}" srcOrd="0" destOrd="0" parTransId="{F8B69099-7D0E-4D7B-8631-6A60E2C19807}" sibTransId="{512793A1-82A0-4D55-BFCB-9C48B8A24683}"/>
    <dgm:cxn modelId="{14AD82A8-472D-4853-AC84-8A69A73A5609}" srcId="{DCF81C10-86CB-4FD4-822A-F5E143223888}" destId="{07AACBDE-7A38-43B9-AB79-5F6EAB9FEC86}" srcOrd="2" destOrd="0" parTransId="{EBABC118-F159-4075-AEA5-338F3A4DCAB7}" sibTransId="{DF15EB2D-4D95-489B-B74A-D6D0A5B8900C}"/>
    <dgm:cxn modelId="{4CC782C7-03CA-459A-8986-DF9F575F31B1}" type="presOf" srcId="{DCF81C10-86CB-4FD4-822A-F5E143223888}" destId="{B04DCB83-B64A-4F28-8514-22C574213F5B}" srcOrd="0" destOrd="0" presId="urn:microsoft.com/office/officeart/2008/layout/LinedList"/>
    <dgm:cxn modelId="{19FA14DA-D068-435B-8031-6B48B9F26E2B}" srcId="{DCF81C10-86CB-4FD4-822A-F5E143223888}" destId="{EB442157-D6F9-45B1-8573-BC8792EF9BAD}" srcOrd="1" destOrd="0" parTransId="{9932842F-94B0-4230-B93B-A02E6F2EBBCA}" sibTransId="{61277A0B-A077-4B9E-BF35-9450BDC2F174}"/>
    <dgm:cxn modelId="{F7666DF0-FC35-42F8-823F-D95D3BEAA71C}" type="presOf" srcId="{EB442157-D6F9-45B1-8573-BC8792EF9BAD}" destId="{74DE29FD-A273-46E0-9DE8-5C4F21BFDEE5}" srcOrd="0" destOrd="0" presId="urn:microsoft.com/office/officeart/2008/layout/LinedList"/>
    <dgm:cxn modelId="{FE5C5DF3-9CDC-4BC0-9BC8-556DDA1ED590}" type="presOf" srcId="{07AACBDE-7A38-43B9-AB79-5F6EAB9FEC86}" destId="{838F6AA3-EB8D-4255-A024-FB4D11C9D14A}" srcOrd="0" destOrd="0" presId="urn:microsoft.com/office/officeart/2008/layout/LinedList"/>
    <dgm:cxn modelId="{1C94BE62-22C3-4381-B00D-A99791ABF8BB}" type="presParOf" srcId="{B04DCB83-B64A-4F28-8514-22C574213F5B}" destId="{448EADA3-5EBE-41CE-BEAC-2433F2AC6427}" srcOrd="0" destOrd="0" presId="urn:microsoft.com/office/officeart/2008/layout/LinedList"/>
    <dgm:cxn modelId="{9A140954-C49B-4B93-BF3D-681115315FBB}" type="presParOf" srcId="{B04DCB83-B64A-4F28-8514-22C574213F5B}" destId="{11052C73-2978-4D97-8017-26BA3477E9B3}" srcOrd="1" destOrd="0" presId="urn:microsoft.com/office/officeart/2008/layout/LinedList"/>
    <dgm:cxn modelId="{EFC6E65C-297E-4067-83F4-8E20D2930660}" type="presParOf" srcId="{11052C73-2978-4D97-8017-26BA3477E9B3}" destId="{0F9CE45F-34A3-4C79-BD5B-3ACE9CF9ACAE}" srcOrd="0" destOrd="0" presId="urn:microsoft.com/office/officeart/2008/layout/LinedList"/>
    <dgm:cxn modelId="{F57016F2-8374-478A-A3AD-F4D6983AF934}" type="presParOf" srcId="{11052C73-2978-4D97-8017-26BA3477E9B3}" destId="{7DEC7B2B-23D7-4784-85EA-89F451CE67B6}" srcOrd="1" destOrd="0" presId="urn:microsoft.com/office/officeart/2008/layout/LinedList"/>
    <dgm:cxn modelId="{318CF35F-6A8E-456C-8865-0156AAA368EC}" type="presParOf" srcId="{B04DCB83-B64A-4F28-8514-22C574213F5B}" destId="{7172A403-2E4B-4211-BECD-B8F23D911071}" srcOrd="2" destOrd="0" presId="urn:microsoft.com/office/officeart/2008/layout/LinedList"/>
    <dgm:cxn modelId="{34273CDD-CB62-49F2-AAB9-84E72011CC09}" type="presParOf" srcId="{B04DCB83-B64A-4F28-8514-22C574213F5B}" destId="{0006AED9-A467-40F5-B921-544BD4F9A83D}" srcOrd="3" destOrd="0" presId="urn:microsoft.com/office/officeart/2008/layout/LinedList"/>
    <dgm:cxn modelId="{BE6C6484-2B55-4279-B41C-EFB3A049D5D6}" type="presParOf" srcId="{0006AED9-A467-40F5-B921-544BD4F9A83D}" destId="{74DE29FD-A273-46E0-9DE8-5C4F21BFDEE5}" srcOrd="0" destOrd="0" presId="urn:microsoft.com/office/officeart/2008/layout/LinedList"/>
    <dgm:cxn modelId="{221AE797-47BB-4450-A00E-CC5FB41F7E52}" type="presParOf" srcId="{0006AED9-A467-40F5-B921-544BD4F9A83D}" destId="{F1AA41DF-B8A0-420B-8D85-AEEC9AAC9DA9}" srcOrd="1" destOrd="0" presId="urn:microsoft.com/office/officeart/2008/layout/LinedList"/>
    <dgm:cxn modelId="{4805C2BC-0226-442E-A68A-21ED2A993F19}" type="presParOf" srcId="{B04DCB83-B64A-4F28-8514-22C574213F5B}" destId="{97A4414A-8A86-4B97-A9CB-BA896163D26E}" srcOrd="4" destOrd="0" presId="urn:microsoft.com/office/officeart/2008/layout/LinedList"/>
    <dgm:cxn modelId="{99A96F4A-5F0A-4B77-A04A-6D9BC6941AA1}" type="presParOf" srcId="{B04DCB83-B64A-4F28-8514-22C574213F5B}" destId="{B4FBE839-42C3-488B-8146-0266CA6D4741}" srcOrd="5" destOrd="0" presId="urn:microsoft.com/office/officeart/2008/layout/LinedList"/>
    <dgm:cxn modelId="{4B5AD9F3-D8D3-47C8-A51E-F0FCCA33D1CD}" type="presParOf" srcId="{B4FBE839-42C3-488B-8146-0266CA6D4741}" destId="{838F6AA3-EB8D-4255-A024-FB4D11C9D14A}" srcOrd="0" destOrd="0" presId="urn:microsoft.com/office/officeart/2008/layout/LinedList"/>
    <dgm:cxn modelId="{CCB9DF2C-D0B2-49AC-95B8-7E18355B6323}" type="presParOf" srcId="{B4FBE839-42C3-488B-8146-0266CA6D4741}" destId="{60E02F1B-484B-4A92-A0EC-C80FED8B57D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A80D02-5B58-46DC-B54F-F4A29A75F719}"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BAC8ABA-B2B9-4A10-AC4F-FE920C047F43}">
      <dgm:prSet/>
      <dgm:spPr/>
      <dgm:t>
        <a:bodyPr/>
        <a:lstStyle/>
        <a:p>
          <a:r>
            <a:rPr lang="en-US"/>
            <a:t>20,000 H1B’s reserved for Masters and above (85,000 total)</a:t>
          </a:r>
        </a:p>
      </dgm:t>
    </dgm:pt>
    <dgm:pt modelId="{E391B3B8-E0BB-411C-A2FA-546E5E2335F1}" type="parTrans" cxnId="{39146D58-2026-424C-B096-FFBCF24DB1E4}">
      <dgm:prSet/>
      <dgm:spPr/>
      <dgm:t>
        <a:bodyPr/>
        <a:lstStyle/>
        <a:p>
          <a:endParaRPr lang="en-US"/>
        </a:p>
      </dgm:t>
    </dgm:pt>
    <dgm:pt modelId="{0DAC9688-962D-4845-9F79-53E3995FC7FF}" type="sibTrans" cxnId="{39146D58-2026-424C-B096-FFBCF24DB1E4}">
      <dgm:prSet/>
      <dgm:spPr/>
      <dgm:t>
        <a:bodyPr/>
        <a:lstStyle/>
        <a:p>
          <a:endParaRPr lang="en-US"/>
        </a:p>
      </dgm:t>
    </dgm:pt>
    <dgm:pt modelId="{8A991456-0BE7-4BC5-8B56-F912EAF5402E}">
      <dgm:prSet/>
      <dgm:spPr/>
      <dgm:t>
        <a:bodyPr/>
        <a:lstStyle/>
        <a:p>
          <a:r>
            <a:rPr lang="en-US"/>
            <a:t>Masters, MBA or other Graduate level degree. Full Time or Part Time? </a:t>
          </a:r>
        </a:p>
      </dgm:t>
    </dgm:pt>
    <dgm:pt modelId="{1DB23870-22F5-4B3E-B030-F5422A8EB90C}" type="parTrans" cxnId="{02BC65C7-BDF3-4946-8933-7D795BE1F2C7}">
      <dgm:prSet/>
      <dgm:spPr/>
      <dgm:t>
        <a:bodyPr/>
        <a:lstStyle/>
        <a:p>
          <a:endParaRPr lang="en-US"/>
        </a:p>
      </dgm:t>
    </dgm:pt>
    <dgm:pt modelId="{50262BA2-FAF3-4F29-94EB-EA48791672B9}" type="sibTrans" cxnId="{02BC65C7-BDF3-4946-8933-7D795BE1F2C7}">
      <dgm:prSet/>
      <dgm:spPr/>
      <dgm:t>
        <a:bodyPr/>
        <a:lstStyle/>
        <a:p>
          <a:endParaRPr lang="en-US"/>
        </a:p>
      </dgm:t>
    </dgm:pt>
    <dgm:pt modelId="{0F92532F-9534-4E21-AF7D-7AC41B4C1D27}">
      <dgm:prSet/>
      <dgm:spPr/>
      <dgm:t>
        <a:bodyPr/>
        <a:lstStyle/>
        <a:p>
          <a:r>
            <a:rPr lang="en-US"/>
            <a:t>Alternatives: </a:t>
          </a:r>
          <a:r>
            <a:rPr lang="en-US">
              <a:hlinkClick xmlns:r="http://schemas.openxmlformats.org/officeDocument/2006/relationships" r:id="rId1"/>
            </a:rPr>
            <a:t>HBX CORE</a:t>
          </a:r>
          <a:r>
            <a:rPr lang="en-US"/>
            <a:t>; </a:t>
          </a:r>
          <a:r>
            <a:rPr lang="en-US">
              <a:hlinkClick xmlns:r="http://schemas.openxmlformats.org/officeDocument/2006/relationships" r:id="rId2"/>
            </a:rPr>
            <a:t>Lynda.com</a:t>
          </a:r>
          <a:r>
            <a:rPr lang="en-US"/>
            <a:t>; other courses </a:t>
          </a:r>
        </a:p>
      </dgm:t>
    </dgm:pt>
    <dgm:pt modelId="{96DE76FD-90A8-4E32-A6E5-4AE3FD3A6DC5}" type="parTrans" cxnId="{AF44B6A0-974E-4D90-B4EA-6E64E3C03FF7}">
      <dgm:prSet/>
      <dgm:spPr/>
      <dgm:t>
        <a:bodyPr/>
        <a:lstStyle/>
        <a:p>
          <a:endParaRPr lang="en-US"/>
        </a:p>
      </dgm:t>
    </dgm:pt>
    <dgm:pt modelId="{B6F589BC-804E-4F34-BC61-A5EC53D0BC93}" type="sibTrans" cxnId="{AF44B6A0-974E-4D90-B4EA-6E64E3C03FF7}">
      <dgm:prSet/>
      <dgm:spPr/>
      <dgm:t>
        <a:bodyPr/>
        <a:lstStyle/>
        <a:p>
          <a:endParaRPr lang="en-US"/>
        </a:p>
      </dgm:t>
    </dgm:pt>
    <dgm:pt modelId="{003801C8-71F8-4045-B729-0D24E9D64D28}">
      <dgm:prSet/>
      <dgm:spPr/>
      <dgm:t>
        <a:bodyPr/>
        <a:lstStyle/>
        <a:p>
          <a:r>
            <a:rPr lang="en-US"/>
            <a:t>Resources: </a:t>
          </a:r>
          <a:r>
            <a:rPr lang="en-US">
              <a:hlinkClick xmlns:r="http://schemas.openxmlformats.org/officeDocument/2006/relationships" r:id="rId3"/>
            </a:rPr>
            <a:t>Petersons</a:t>
          </a:r>
          <a:r>
            <a:rPr lang="en-US"/>
            <a:t>; </a:t>
          </a:r>
          <a:r>
            <a:rPr lang="en-US">
              <a:hlinkClick xmlns:r="http://schemas.openxmlformats.org/officeDocument/2006/relationships" r:id="rId3"/>
            </a:rPr>
            <a:t>Princeton Review</a:t>
          </a:r>
          <a:r>
            <a:rPr lang="en-US"/>
            <a:t>; </a:t>
          </a:r>
          <a:r>
            <a:rPr lang="en-US">
              <a:hlinkClick xmlns:r="http://schemas.openxmlformats.org/officeDocument/2006/relationships" r:id="rId4"/>
            </a:rPr>
            <a:t>Gradschools.com</a:t>
          </a:r>
          <a:endParaRPr lang="en-US"/>
        </a:p>
      </dgm:t>
    </dgm:pt>
    <dgm:pt modelId="{4900C148-667A-43D3-86E6-01D947B493CD}" type="parTrans" cxnId="{EB494848-BEE1-4988-BBEF-3C4C5BC39FA5}">
      <dgm:prSet/>
      <dgm:spPr/>
      <dgm:t>
        <a:bodyPr/>
        <a:lstStyle/>
        <a:p>
          <a:endParaRPr lang="en-US"/>
        </a:p>
      </dgm:t>
    </dgm:pt>
    <dgm:pt modelId="{CAEE1C40-4F8A-4458-B165-C778DE395E14}" type="sibTrans" cxnId="{EB494848-BEE1-4988-BBEF-3C4C5BC39FA5}">
      <dgm:prSet/>
      <dgm:spPr/>
      <dgm:t>
        <a:bodyPr/>
        <a:lstStyle/>
        <a:p>
          <a:endParaRPr lang="en-US"/>
        </a:p>
      </dgm:t>
    </dgm:pt>
    <dgm:pt modelId="{CFD33123-A9A3-4877-B3D8-B79256C99D30}" type="pres">
      <dgm:prSet presAssocID="{C6A80D02-5B58-46DC-B54F-F4A29A75F719}" presName="vert0" presStyleCnt="0">
        <dgm:presLayoutVars>
          <dgm:dir/>
          <dgm:animOne val="branch"/>
          <dgm:animLvl val="lvl"/>
        </dgm:presLayoutVars>
      </dgm:prSet>
      <dgm:spPr/>
    </dgm:pt>
    <dgm:pt modelId="{E05C3F3F-4BD0-4039-B048-5DCB3E598E88}" type="pres">
      <dgm:prSet presAssocID="{7BAC8ABA-B2B9-4A10-AC4F-FE920C047F43}" presName="thickLine" presStyleLbl="alignNode1" presStyleIdx="0" presStyleCnt="4"/>
      <dgm:spPr/>
    </dgm:pt>
    <dgm:pt modelId="{B1DF0326-4EBF-4009-8956-628332861270}" type="pres">
      <dgm:prSet presAssocID="{7BAC8ABA-B2B9-4A10-AC4F-FE920C047F43}" presName="horz1" presStyleCnt="0"/>
      <dgm:spPr/>
    </dgm:pt>
    <dgm:pt modelId="{8CDB7769-825E-488C-A1AC-03244AAC7A3D}" type="pres">
      <dgm:prSet presAssocID="{7BAC8ABA-B2B9-4A10-AC4F-FE920C047F43}" presName="tx1" presStyleLbl="revTx" presStyleIdx="0" presStyleCnt="4"/>
      <dgm:spPr/>
    </dgm:pt>
    <dgm:pt modelId="{E4EDAA88-82AD-4E16-AA23-D30E752AF32A}" type="pres">
      <dgm:prSet presAssocID="{7BAC8ABA-B2B9-4A10-AC4F-FE920C047F43}" presName="vert1" presStyleCnt="0"/>
      <dgm:spPr/>
    </dgm:pt>
    <dgm:pt modelId="{90D927D6-8F20-4E96-9AD5-DA07FCC0C5A0}" type="pres">
      <dgm:prSet presAssocID="{8A991456-0BE7-4BC5-8B56-F912EAF5402E}" presName="thickLine" presStyleLbl="alignNode1" presStyleIdx="1" presStyleCnt="4"/>
      <dgm:spPr/>
    </dgm:pt>
    <dgm:pt modelId="{DA5E3529-6613-4C67-BB87-E4644A1791CD}" type="pres">
      <dgm:prSet presAssocID="{8A991456-0BE7-4BC5-8B56-F912EAF5402E}" presName="horz1" presStyleCnt="0"/>
      <dgm:spPr/>
    </dgm:pt>
    <dgm:pt modelId="{69BDB179-DFDD-465E-B26C-79F0D147B8D7}" type="pres">
      <dgm:prSet presAssocID="{8A991456-0BE7-4BC5-8B56-F912EAF5402E}" presName="tx1" presStyleLbl="revTx" presStyleIdx="1" presStyleCnt="4"/>
      <dgm:spPr/>
    </dgm:pt>
    <dgm:pt modelId="{099097ED-5E26-485A-BAE3-8D8BC70D2B6F}" type="pres">
      <dgm:prSet presAssocID="{8A991456-0BE7-4BC5-8B56-F912EAF5402E}" presName="vert1" presStyleCnt="0"/>
      <dgm:spPr/>
    </dgm:pt>
    <dgm:pt modelId="{93A98A2E-C6B8-425C-99CA-8FE6577F88F5}" type="pres">
      <dgm:prSet presAssocID="{0F92532F-9534-4E21-AF7D-7AC41B4C1D27}" presName="thickLine" presStyleLbl="alignNode1" presStyleIdx="2" presStyleCnt="4"/>
      <dgm:spPr/>
    </dgm:pt>
    <dgm:pt modelId="{F18593AE-4BE8-4303-AAA8-50A2D2A9FE94}" type="pres">
      <dgm:prSet presAssocID="{0F92532F-9534-4E21-AF7D-7AC41B4C1D27}" presName="horz1" presStyleCnt="0"/>
      <dgm:spPr/>
    </dgm:pt>
    <dgm:pt modelId="{2C89FBBE-9037-4A6B-B1CE-02CBDC2FFC91}" type="pres">
      <dgm:prSet presAssocID="{0F92532F-9534-4E21-AF7D-7AC41B4C1D27}" presName="tx1" presStyleLbl="revTx" presStyleIdx="2" presStyleCnt="4"/>
      <dgm:spPr/>
    </dgm:pt>
    <dgm:pt modelId="{97C21FCB-FC32-45B3-A626-CACBB4FD683F}" type="pres">
      <dgm:prSet presAssocID="{0F92532F-9534-4E21-AF7D-7AC41B4C1D27}" presName="vert1" presStyleCnt="0"/>
      <dgm:spPr/>
    </dgm:pt>
    <dgm:pt modelId="{71D59693-1F6E-425E-87F0-8EC9B0E06429}" type="pres">
      <dgm:prSet presAssocID="{003801C8-71F8-4045-B729-0D24E9D64D28}" presName="thickLine" presStyleLbl="alignNode1" presStyleIdx="3" presStyleCnt="4"/>
      <dgm:spPr/>
    </dgm:pt>
    <dgm:pt modelId="{B3D8CA85-738E-49E9-B0B2-DE732B90CEB8}" type="pres">
      <dgm:prSet presAssocID="{003801C8-71F8-4045-B729-0D24E9D64D28}" presName="horz1" presStyleCnt="0"/>
      <dgm:spPr/>
    </dgm:pt>
    <dgm:pt modelId="{DB1C6895-2591-4EB4-B5AA-8E0B4888F143}" type="pres">
      <dgm:prSet presAssocID="{003801C8-71F8-4045-B729-0D24E9D64D28}" presName="tx1" presStyleLbl="revTx" presStyleIdx="3" presStyleCnt="4"/>
      <dgm:spPr/>
    </dgm:pt>
    <dgm:pt modelId="{B7ED5B04-28E2-4214-AE6C-CB2AF67C9A23}" type="pres">
      <dgm:prSet presAssocID="{003801C8-71F8-4045-B729-0D24E9D64D28}" presName="vert1" presStyleCnt="0"/>
      <dgm:spPr/>
    </dgm:pt>
  </dgm:ptLst>
  <dgm:cxnLst>
    <dgm:cxn modelId="{691B972F-7D3C-4512-A728-7A6EDA0FEA17}" type="presOf" srcId="{C6A80D02-5B58-46DC-B54F-F4A29A75F719}" destId="{CFD33123-A9A3-4877-B3D8-B79256C99D30}" srcOrd="0" destOrd="0" presId="urn:microsoft.com/office/officeart/2008/layout/LinedList"/>
    <dgm:cxn modelId="{C4915737-D74C-40C5-A190-B2984435BAEC}" type="presOf" srcId="{7BAC8ABA-B2B9-4A10-AC4F-FE920C047F43}" destId="{8CDB7769-825E-488C-A1AC-03244AAC7A3D}" srcOrd="0" destOrd="0" presId="urn:microsoft.com/office/officeart/2008/layout/LinedList"/>
    <dgm:cxn modelId="{EB494848-BEE1-4988-BBEF-3C4C5BC39FA5}" srcId="{C6A80D02-5B58-46DC-B54F-F4A29A75F719}" destId="{003801C8-71F8-4045-B729-0D24E9D64D28}" srcOrd="3" destOrd="0" parTransId="{4900C148-667A-43D3-86E6-01D947B493CD}" sibTransId="{CAEE1C40-4F8A-4458-B165-C778DE395E14}"/>
    <dgm:cxn modelId="{39146D58-2026-424C-B096-FFBCF24DB1E4}" srcId="{C6A80D02-5B58-46DC-B54F-F4A29A75F719}" destId="{7BAC8ABA-B2B9-4A10-AC4F-FE920C047F43}" srcOrd="0" destOrd="0" parTransId="{E391B3B8-E0BB-411C-A2FA-546E5E2335F1}" sibTransId="{0DAC9688-962D-4845-9F79-53E3995FC7FF}"/>
    <dgm:cxn modelId="{A66CAB59-5262-4D92-9481-36653FFFC1DB}" type="presOf" srcId="{8A991456-0BE7-4BC5-8B56-F912EAF5402E}" destId="{69BDB179-DFDD-465E-B26C-79F0D147B8D7}" srcOrd="0" destOrd="0" presId="urn:microsoft.com/office/officeart/2008/layout/LinedList"/>
    <dgm:cxn modelId="{D2828383-3995-4EEB-9E56-F750DC725026}" type="presOf" srcId="{003801C8-71F8-4045-B729-0D24E9D64D28}" destId="{DB1C6895-2591-4EB4-B5AA-8E0B4888F143}" srcOrd="0" destOrd="0" presId="urn:microsoft.com/office/officeart/2008/layout/LinedList"/>
    <dgm:cxn modelId="{AF44B6A0-974E-4D90-B4EA-6E64E3C03FF7}" srcId="{C6A80D02-5B58-46DC-B54F-F4A29A75F719}" destId="{0F92532F-9534-4E21-AF7D-7AC41B4C1D27}" srcOrd="2" destOrd="0" parTransId="{96DE76FD-90A8-4E32-A6E5-4AE3FD3A6DC5}" sibTransId="{B6F589BC-804E-4F34-BC61-A5EC53D0BC93}"/>
    <dgm:cxn modelId="{80ED76BF-10B5-4B82-9C74-F8A55226CF0E}" type="presOf" srcId="{0F92532F-9534-4E21-AF7D-7AC41B4C1D27}" destId="{2C89FBBE-9037-4A6B-B1CE-02CBDC2FFC91}" srcOrd="0" destOrd="0" presId="urn:microsoft.com/office/officeart/2008/layout/LinedList"/>
    <dgm:cxn modelId="{02BC65C7-BDF3-4946-8933-7D795BE1F2C7}" srcId="{C6A80D02-5B58-46DC-B54F-F4A29A75F719}" destId="{8A991456-0BE7-4BC5-8B56-F912EAF5402E}" srcOrd="1" destOrd="0" parTransId="{1DB23870-22F5-4B3E-B030-F5422A8EB90C}" sibTransId="{50262BA2-FAF3-4F29-94EB-EA48791672B9}"/>
    <dgm:cxn modelId="{491BBEB5-FD30-4FE2-BDEF-73F22E8F1D5D}" type="presParOf" srcId="{CFD33123-A9A3-4877-B3D8-B79256C99D30}" destId="{E05C3F3F-4BD0-4039-B048-5DCB3E598E88}" srcOrd="0" destOrd="0" presId="urn:microsoft.com/office/officeart/2008/layout/LinedList"/>
    <dgm:cxn modelId="{9E741875-2347-45B2-B5A7-BA4F94D8F28F}" type="presParOf" srcId="{CFD33123-A9A3-4877-B3D8-B79256C99D30}" destId="{B1DF0326-4EBF-4009-8956-628332861270}" srcOrd="1" destOrd="0" presId="urn:microsoft.com/office/officeart/2008/layout/LinedList"/>
    <dgm:cxn modelId="{F06C935C-0F40-46AE-BAD4-59809167B390}" type="presParOf" srcId="{B1DF0326-4EBF-4009-8956-628332861270}" destId="{8CDB7769-825E-488C-A1AC-03244AAC7A3D}" srcOrd="0" destOrd="0" presId="urn:microsoft.com/office/officeart/2008/layout/LinedList"/>
    <dgm:cxn modelId="{BAF90C62-19C7-4A2F-A846-84BD51C22BC5}" type="presParOf" srcId="{B1DF0326-4EBF-4009-8956-628332861270}" destId="{E4EDAA88-82AD-4E16-AA23-D30E752AF32A}" srcOrd="1" destOrd="0" presId="urn:microsoft.com/office/officeart/2008/layout/LinedList"/>
    <dgm:cxn modelId="{7E2A7654-80B5-44B1-BB6D-6B6C3186F0D1}" type="presParOf" srcId="{CFD33123-A9A3-4877-B3D8-B79256C99D30}" destId="{90D927D6-8F20-4E96-9AD5-DA07FCC0C5A0}" srcOrd="2" destOrd="0" presId="urn:microsoft.com/office/officeart/2008/layout/LinedList"/>
    <dgm:cxn modelId="{E2119B53-2B9C-4E04-A3F7-EFC708D392CC}" type="presParOf" srcId="{CFD33123-A9A3-4877-B3D8-B79256C99D30}" destId="{DA5E3529-6613-4C67-BB87-E4644A1791CD}" srcOrd="3" destOrd="0" presId="urn:microsoft.com/office/officeart/2008/layout/LinedList"/>
    <dgm:cxn modelId="{24400C6D-AA55-4DD1-BC4A-3298632D8DA3}" type="presParOf" srcId="{DA5E3529-6613-4C67-BB87-E4644A1791CD}" destId="{69BDB179-DFDD-465E-B26C-79F0D147B8D7}" srcOrd="0" destOrd="0" presId="urn:microsoft.com/office/officeart/2008/layout/LinedList"/>
    <dgm:cxn modelId="{9A0991DF-D7B7-4B74-B732-C3B457C444EF}" type="presParOf" srcId="{DA5E3529-6613-4C67-BB87-E4644A1791CD}" destId="{099097ED-5E26-485A-BAE3-8D8BC70D2B6F}" srcOrd="1" destOrd="0" presId="urn:microsoft.com/office/officeart/2008/layout/LinedList"/>
    <dgm:cxn modelId="{0ED240D3-E5D0-4F60-9F32-8AA20C2DD5C7}" type="presParOf" srcId="{CFD33123-A9A3-4877-B3D8-B79256C99D30}" destId="{93A98A2E-C6B8-425C-99CA-8FE6577F88F5}" srcOrd="4" destOrd="0" presId="urn:microsoft.com/office/officeart/2008/layout/LinedList"/>
    <dgm:cxn modelId="{F7FD63A7-8DE8-4B0F-A54E-2290B2AD3A38}" type="presParOf" srcId="{CFD33123-A9A3-4877-B3D8-B79256C99D30}" destId="{F18593AE-4BE8-4303-AAA8-50A2D2A9FE94}" srcOrd="5" destOrd="0" presId="urn:microsoft.com/office/officeart/2008/layout/LinedList"/>
    <dgm:cxn modelId="{92BC91A7-8235-4B7D-AD39-56EA5A2E34FE}" type="presParOf" srcId="{F18593AE-4BE8-4303-AAA8-50A2D2A9FE94}" destId="{2C89FBBE-9037-4A6B-B1CE-02CBDC2FFC91}" srcOrd="0" destOrd="0" presId="urn:microsoft.com/office/officeart/2008/layout/LinedList"/>
    <dgm:cxn modelId="{020BFA9D-E133-45F1-B306-EC90CF0BC89E}" type="presParOf" srcId="{F18593AE-4BE8-4303-AAA8-50A2D2A9FE94}" destId="{97C21FCB-FC32-45B3-A626-CACBB4FD683F}" srcOrd="1" destOrd="0" presId="urn:microsoft.com/office/officeart/2008/layout/LinedList"/>
    <dgm:cxn modelId="{0155486F-654E-4C10-AD09-D85CCECDE0FB}" type="presParOf" srcId="{CFD33123-A9A3-4877-B3D8-B79256C99D30}" destId="{71D59693-1F6E-425E-87F0-8EC9B0E06429}" srcOrd="6" destOrd="0" presId="urn:microsoft.com/office/officeart/2008/layout/LinedList"/>
    <dgm:cxn modelId="{45BFBE9D-9CBC-48AE-AE54-76E47EDF2B9A}" type="presParOf" srcId="{CFD33123-A9A3-4877-B3D8-B79256C99D30}" destId="{B3D8CA85-738E-49E9-B0B2-DE732B90CEB8}" srcOrd="7" destOrd="0" presId="urn:microsoft.com/office/officeart/2008/layout/LinedList"/>
    <dgm:cxn modelId="{6B5C5686-FE2A-4CB8-9277-DDA6218C06AD}" type="presParOf" srcId="{B3D8CA85-738E-49E9-B0B2-DE732B90CEB8}" destId="{DB1C6895-2591-4EB4-B5AA-8E0B4888F143}" srcOrd="0" destOrd="0" presId="urn:microsoft.com/office/officeart/2008/layout/LinedList"/>
    <dgm:cxn modelId="{68F788BA-8327-45B0-AFF8-67D29EB0BDCD}" type="presParOf" srcId="{B3D8CA85-738E-49E9-B0B2-DE732B90CEB8}" destId="{B7ED5B04-28E2-4214-AE6C-CB2AF67C9A2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26F448-444C-4C68-91C0-6E96EB5EF4EF}" type="doc">
      <dgm:prSet loTypeId="urn:microsoft.com/office/officeart/2016/7/layout/LinearArrowProcessNumbered" loCatId="process" qsTypeId="urn:microsoft.com/office/officeart/2005/8/quickstyle/simple1" qsCatId="simple" csTypeId="urn:microsoft.com/office/officeart/2005/8/colors/colorful1" csCatId="colorful" phldr="1"/>
      <dgm:spPr/>
      <dgm:t>
        <a:bodyPr/>
        <a:lstStyle/>
        <a:p>
          <a:endParaRPr lang="en-US"/>
        </a:p>
      </dgm:t>
    </dgm:pt>
    <dgm:pt modelId="{0B27867D-6987-4E3C-8DC7-1492E58BDA88}">
      <dgm:prSet custT="1"/>
      <dgm:spPr/>
      <dgm:t>
        <a:bodyPr/>
        <a:lstStyle/>
        <a:p>
          <a:r>
            <a:rPr lang="en-US" sz="1600" dirty="0"/>
            <a:t>Consider smaller firms – 46% of hiring is in firms of less than 250 employees. Small companies can and do sponsor.</a:t>
          </a:r>
        </a:p>
      </dgm:t>
    </dgm:pt>
    <dgm:pt modelId="{0198FD21-A1E7-45D4-B3E8-1FFE00853999}" type="parTrans" cxnId="{A823860E-157D-429B-B175-6DE75A9D57F5}">
      <dgm:prSet/>
      <dgm:spPr/>
      <dgm:t>
        <a:bodyPr/>
        <a:lstStyle/>
        <a:p>
          <a:endParaRPr lang="en-US"/>
        </a:p>
      </dgm:t>
    </dgm:pt>
    <dgm:pt modelId="{FE7AE68C-D45B-4ADF-854C-28BE9138BF9E}" type="sibTrans" cxnId="{A823860E-157D-429B-B175-6DE75A9D57F5}">
      <dgm:prSet phldrT="1" phldr="0"/>
      <dgm:spPr/>
      <dgm:t>
        <a:bodyPr/>
        <a:lstStyle/>
        <a:p>
          <a:r>
            <a:rPr lang="en-US"/>
            <a:t>1</a:t>
          </a:r>
        </a:p>
      </dgm:t>
    </dgm:pt>
    <dgm:pt modelId="{3593E457-0D24-4AC0-BA83-FC554BF2023B}">
      <dgm:prSet custT="1"/>
      <dgm:spPr/>
      <dgm:t>
        <a:bodyPr/>
        <a:lstStyle/>
        <a:p>
          <a:r>
            <a:rPr lang="en-US" sz="1600" dirty="0"/>
            <a:t>Consider alternative cities – </a:t>
          </a:r>
          <a:r>
            <a:rPr lang="en-US" sz="1600" dirty="0">
              <a:hlinkClick xmlns:r="http://schemas.openxmlformats.org/officeDocument/2006/relationships" r:id="rId1"/>
            </a:rPr>
            <a:t>Portland, Maine</a:t>
          </a:r>
          <a:r>
            <a:rPr lang="en-US" sz="1600" dirty="0"/>
            <a:t> (WEX, IDEXX), Portsmouth, Worcester, Canada.</a:t>
          </a:r>
        </a:p>
      </dgm:t>
    </dgm:pt>
    <dgm:pt modelId="{9819F9CC-67A2-4B93-86F0-E9AB84C93C95}" type="parTrans" cxnId="{A0BD2D9C-968D-45AC-B7EE-F67DB6C99712}">
      <dgm:prSet/>
      <dgm:spPr/>
      <dgm:t>
        <a:bodyPr/>
        <a:lstStyle/>
        <a:p>
          <a:endParaRPr lang="en-US"/>
        </a:p>
      </dgm:t>
    </dgm:pt>
    <dgm:pt modelId="{A6D1EF35-453E-4022-9A41-C444E9F12B6B}" type="sibTrans" cxnId="{A0BD2D9C-968D-45AC-B7EE-F67DB6C99712}">
      <dgm:prSet phldrT="2" phldr="0"/>
      <dgm:spPr/>
      <dgm:t>
        <a:bodyPr/>
        <a:lstStyle/>
        <a:p>
          <a:r>
            <a:rPr lang="en-US"/>
            <a:t>2</a:t>
          </a:r>
        </a:p>
      </dgm:t>
    </dgm:pt>
    <dgm:pt modelId="{898512F5-F9D3-4504-BC42-742A830FEEEC}">
      <dgm:prSet custT="1"/>
      <dgm:spPr/>
      <dgm:t>
        <a:bodyPr/>
        <a:lstStyle/>
        <a:p>
          <a:r>
            <a:rPr lang="en-US" sz="1600" dirty="0"/>
            <a:t>Consider Higher Ed or Non-Profits (10% of H1B’s)</a:t>
          </a:r>
        </a:p>
      </dgm:t>
    </dgm:pt>
    <dgm:pt modelId="{6CC2B4F9-9344-443B-83E6-950CCFA71E2E}" type="parTrans" cxnId="{4B7102BF-096F-40A6-8F31-D20F6D0E4DA3}">
      <dgm:prSet/>
      <dgm:spPr/>
      <dgm:t>
        <a:bodyPr/>
        <a:lstStyle/>
        <a:p>
          <a:endParaRPr lang="en-US"/>
        </a:p>
      </dgm:t>
    </dgm:pt>
    <dgm:pt modelId="{42EE197A-91FE-4FA7-9677-68553739608B}" type="sibTrans" cxnId="{4B7102BF-096F-40A6-8F31-D20F6D0E4DA3}">
      <dgm:prSet phldrT="3" phldr="0"/>
      <dgm:spPr/>
      <dgm:t>
        <a:bodyPr/>
        <a:lstStyle/>
        <a:p>
          <a:r>
            <a:rPr lang="en-US"/>
            <a:t>3</a:t>
          </a:r>
        </a:p>
      </dgm:t>
    </dgm:pt>
    <dgm:pt modelId="{E70A4F55-F672-481F-BD1E-CD09944C4E39}">
      <dgm:prSet custT="1"/>
      <dgm:spPr/>
      <dgm:t>
        <a:bodyPr/>
        <a:lstStyle/>
        <a:p>
          <a:r>
            <a:rPr lang="en-US" sz="1600" dirty="0"/>
            <a:t>Small steps with human connections</a:t>
          </a:r>
        </a:p>
      </dgm:t>
    </dgm:pt>
    <dgm:pt modelId="{C1783ED7-65BC-48CC-AC09-4180032D1663}" type="parTrans" cxnId="{FAF1308A-0D8D-4A90-8946-2A8E911109BD}">
      <dgm:prSet/>
      <dgm:spPr/>
      <dgm:t>
        <a:bodyPr/>
        <a:lstStyle/>
        <a:p>
          <a:endParaRPr lang="en-US"/>
        </a:p>
      </dgm:t>
    </dgm:pt>
    <dgm:pt modelId="{77AEEF02-7ABA-4EF8-B0D8-32116F410295}" type="sibTrans" cxnId="{FAF1308A-0D8D-4A90-8946-2A8E911109BD}">
      <dgm:prSet phldrT="4" phldr="0"/>
      <dgm:spPr/>
      <dgm:t>
        <a:bodyPr/>
        <a:lstStyle/>
        <a:p>
          <a:r>
            <a:rPr lang="en-US"/>
            <a:t>4</a:t>
          </a:r>
        </a:p>
      </dgm:t>
    </dgm:pt>
    <dgm:pt modelId="{84D6860E-5313-46FC-854B-0B3B5A282E80}">
      <dgm:prSet custT="1"/>
      <dgm:spPr/>
      <dgm:t>
        <a:bodyPr/>
        <a:lstStyle/>
        <a:p>
          <a:r>
            <a:rPr lang="en-US" sz="1600" dirty="0"/>
            <a:t>Focus on Quality of </a:t>
          </a:r>
          <a:r>
            <a:rPr lang="en-US" sz="1600" dirty="0" err="1"/>
            <a:t>applicationnot</a:t>
          </a:r>
          <a:r>
            <a:rPr lang="en-US" sz="1600" dirty="0"/>
            <a:t> Quantity</a:t>
          </a:r>
        </a:p>
      </dgm:t>
    </dgm:pt>
    <dgm:pt modelId="{9EE3FD93-4CE6-4EE5-852B-486A6459E46A}" type="parTrans" cxnId="{3E1156B7-BC01-4D21-843D-64C1CCBD1E4F}">
      <dgm:prSet/>
      <dgm:spPr/>
      <dgm:t>
        <a:bodyPr/>
        <a:lstStyle/>
        <a:p>
          <a:endParaRPr lang="en-US"/>
        </a:p>
      </dgm:t>
    </dgm:pt>
    <dgm:pt modelId="{4223F882-C8D8-4EA9-8A04-E7B20A3A0732}" type="sibTrans" cxnId="{3E1156B7-BC01-4D21-843D-64C1CCBD1E4F}">
      <dgm:prSet phldrT="5" phldr="0"/>
      <dgm:spPr/>
      <dgm:t>
        <a:bodyPr/>
        <a:lstStyle/>
        <a:p>
          <a:r>
            <a:rPr lang="en-US"/>
            <a:t>5</a:t>
          </a:r>
        </a:p>
      </dgm:t>
    </dgm:pt>
    <dgm:pt modelId="{514D090A-2F70-42DD-9691-B6D8BAD5DBEF}" type="pres">
      <dgm:prSet presAssocID="{3326F448-444C-4C68-91C0-6E96EB5EF4EF}" presName="linearFlow" presStyleCnt="0">
        <dgm:presLayoutVars>
          <dgm:dir/>
          <dgm:animLvl val="lvl"/>
          <dgm:resizeHandles val="exact"/>
        </dgm:presLayoutVars>
      </dgm:prSet>
      <dgm:spPr/>
    </dgm:pt>
    <dgm:pt modelId="{300FC575-7795-40EE-A5A6-954919D6DAB7}" type="pres">
      <dgm:prSet presAssocID="{0B27867D-6987-4E3C-8DC7-1492E58BDA88}" presName="compositeNode" presStyleCnt="0"/>
      <dgm:spPr/>
    </dgm:pt>
    <dgm:pt modelId="{DB6A954E-7F97-4128-AABA-4517BE22A20C}" type="pres">
      <dgm:prSet presAssocID="{0B27867D-6987-4E3C-8DC7-1492E58BDA88}" presName="parTx" presStyleLbl="node1" presStyleIdx="0" presStyleCnt="0">
        <dgm:presLayoutVars>
          <dgm:chMax val="0"/>
          <dgm:chPref val="0"/>
          <dgm:bulletEnabled val="1"/>
        </dgm:presLayoutVars>
      </dgm:prSet>
      <dgm:spPr/>
    </dgm:pt>
    <dgm:pt modelId="{A9CD9962-1818-4827-A037-F6291BD1411E}" type="pres">
      <dgm:prSet presAssocID="{0B27867D-6987-4E3C-8DC7-1492E58BDA88}" presName="parSh" presStyleCnt="0"/>
      <dgm:spPr/>
    </dgm:pt>
    <dgm:pt modelId="{DD68855D-1284-450E-8C19-3230E7B8A467}" type="pres">
      <dgm:prSet presAssocID="{0B27867D-6987-4E3C-8DC7-1492E58BDA88}" presName="lineNode" presStyleLbl="alignAccFollowNode1" presStyleIdx="0" presStyleCnt="15"/>
      <dgm:spPr/>
    </dgm:pt>
    <dgm:pt modelId="{E1C9673A-62C9-4165-B271-D3507DA0043E}" type="pres">
      <dgm:prSet presAssocID="{0B27867D-6987-4E3C-8DC7-1492E58BDA88}" presName="lineArrowNode" presStyleLbl="alignAccFollowNode1" presStyleIdx="1" presStyleCnt="15"/>
      <dgm:spPr/>
    </dgm:pt>
    <dgm:pt modelId="{FD6CFC4D-5A96-4AF1-B771-0158976C2330}" type="pres">
      <dgm:prSet presAssocID="{FE7AE68C-D45B-4ADF-854C-28BE9138BF9E}" presName="sibTransNodeCircle" presStyleLbl="alignNode1" presStyleIdx="0" presStyleCnt="5">
        <dgm:presLayoutVars>
          <dgm:chMax val="0"/>
          <dgm:bulletEnabled/>
        </dgm:presLayoutVars>
      </dgm:prSet>
      <dgm:spPr/>
    </dgm:pt>
    <dgm:pt modelId="{632A726C-0226-4E09-8BF7-B2EFB728DB65}" type="pres">
      <dgm:prSet presAssocID="{FE7AE68C-D45B-4ADF-854C-28BE9138BF9E}" presName="spacerBetweenCircleAndCallout" presStyleCnt="0">
        <dgm:presLayoutVars/>
      </dgm:prSet>
      <dgm:spPr/>
    </dgm:pt>
    <dgm:pt modelId="{B7DFD749-88C8-45B3-A0E3-0BEE8D0BB289}" type="pres">
      <dgm:prSet presAssocID="{0B27867D-6987-4E3C-8DC7-1492E58BDA88}" presName="nodeText" presStyleLbl="alignAccFollowNode1" presStyleIdx="2" presStyleCnt="15">
        <dgm:presLayoutVars>
          <dgm:bulletEnabled val="1"/>
        </dgm:presLayoutVars>
      </dgm:prSet>
      <dgm:spPr/>
    </dgm:pt>
    <dgm:pt modelId="{6B658917-F0C1-430C-B40B-8D535A767812}" type="pres">
      <dgm:prSet presAssocID="{FE7AE68C-D45B-4ADF-854C-28BE9138BF9E}" presName="sibTransComposite" presStyleCnt="0"/>
      <dgm:spPr/>
    </dgm:pt>
    <dgm:pt modelId="{59A0AE81-F664-4EFE-A570-9A0D3EE6A96C}" type="pres">
      <dgm:prSet presAssocID="{3593E457-0D24-4AC0-BA83-FC554BF2023B}" presName="compositeNode" presStyleCnt="0"/>
      <dgm:spPr/>
    </dgm:pt>
    <dgm:pt modelId="{389D04B5-5F75-4862-B7BC-0C2899AA3B40}" type="pres">
      <dgm:prSet presAssocID="{3593E457-0D24-4AC0-BA83-FC554BF2023B}" presName="parTx" presStyleLbl="node1" presStyleIdx="0" presStyleCnt="0">
        <dgm:presLayoutVars>
          <dgm:chMax val="0"/>
          <dgm:chPref val="0"/>
          <dgm:bulletEnabled val="1"/>
        </dgm:presLayoutVars>
      </dgm:prSet>
      <dgm:spPr/>
    </dgm:pt>
    <dgm:pt modelId="{66024A35-C06E-4617-A900-FC907133496B}" type="pres">
      <dgm:prSet presAssocID="{3593E457-0D24-4AC0-BA83-FC554BF2023B}" presName="parSh" presStyleCnt="0"/>
      <dgm:spPr/>
    </dgm:pt>
    <dgm:pt modelId="{4B3236F1-13F5-468A-8673-72AF8A406363}" type="pres">
      <dgm:prSet presAssocID="{3593E457-0D24-4AC0-BA83-FC554BF2023B}" presName="lineNode" presStyleLbl="alignAccFollowNode1" presStyleIdx="3" presStyleCnt="15"/>
      <dgm:spPr/>
    </dgm:pt>
    <dgm:pt modelId="{746BD534-05C3-4493-BF80-C683DB178A93}" type="pres">
      <dgm:prSet presAssocID="{3593E457-0D24-4AC0-BA83-FC554BF2023B}" presName="lineArrowNode" presStyleLbl="alignAccFollowNode1" presStyleIdx="4" presStyleCnt="15"/>
      <dgm:spPr/>
    </dgm:pt>
    <dgm:pt modelId="{654D917F-D418-4A65-AE9A-E47169809B47}" type="pres">
      <dgm:prSet presAssocID="{A6D1EF35-453E-4022-9A41-C444E9F12B6B}" presName="sibTransNodeCircle" presStyleLbl="alignNode1" presStyleIdx="1" presStyleCnt="5">
        <dgm:presLayoutVars>
          <dgm:chMax val="0"/>
          <dgm:bulletEnabled/>
        </dgm:presLayoutVars>
      </dgm:prSet>
      <dgm:spPr/>
    </dgm:pt>
    <dgm:pt modelId="{A7F2B3F3-65C7-4796-8712-B0CEA3291EA6}" type="pres">
      <dgm:prSet presAssocID="{A6D1EF35-453E-4022-9A41-C444E9F12B6B}" presName="spacerBetweenCircleAndCallout" presStyleCnt="0">
        <dgm:presLayoutVars/>
      </dgm:prSet>
      <dgm:spPr/>
    </dgm:pt>
    <dgm:pt modelId="{87B061AB-AB35-4D24-BB96-0C28DB799307}" type="pres">
      <dgm:prSet presAssocID="{3593E457-0D24-4AC0-BA83-FC554BF2023B}" presName="nodeText" presStyleLbl="alignAccFollowNode1" presStyleIdx="5" presStyleCnt="15">
        <dgm:presLayoutVars>
          <dgm:bulletEnabled val="1"/>
        </dgm:presLayoutVars>
      </dgm:prSet>
      <dgm:spPr/>
    </dgm:pt>
    <dgm:pt modelId="{3941E33F-4B93-43E0-A3D8-BAC7A78D2ABE}" type="pres">
      <dgm:prSet presAssocID="{A6D1EF35-453E-4022-9A41-C444E9F12B6B}" presName="sibTransComposite" presStyleCnt="0"/>
      <dgm:spPr/>
    </dgm:pt>
    <dgm:pt modelId="{00FA8B48-E6D7-4512-BD98-6D1524E7D936}" type="pres">
      <dgm:prSet presAssocID="{898512F5-F9D3-4504-BC42-742A830FEEEC}" presName="compositeNode" presStyleCnt="0"/>
      <dgm:spPr/>
    </dgm:pt>
    <dgm:pt modelId="{2FA929D4-C28F-423D-A127-A39C456823AA}" type="pres">
      <dgm:prSet presAssocID="{898512F5-F9D3-4504-BC42-742A830FEEEC}" presName="parTx" presStyleLbl="node1" presStyleIdx="0" presStyleCnt="0">
        <dgm:presLayoutVars>
          <dgm:chMax val="0"/>
          <dgm:chPref val="0"/>
          <dgm:bulletEnabled val="1"/>
        </dgm:presLayoutVars>
      </dgm:prSet>
      <dgm:spPr/>
    </dgm:pt>
    <dgm:pt modelId="{FB675651-19B0-49E2-990A-0ADAE2468548}" type="pres">
      <dgm:prSet presAssocID="{898512F5-F9D3-4504-BC42-742A830FEEEC}" presName="parSh" presStyleCnt="0"/>
      <dgm:spPr/>
    </dgm:pt>
    <dgm:pt modelId="{A27A3A95-C86D-4EE9-93AC-05B8FADC1381}" type="pres">
      <dgm:prSet presAssocID="{898512F5-F9D3-4504-BC42-742A830FEEEC}" presName="lineNode" presStyleLbl="alignAccFollowNode1" presStyleIdx="6" presStyleCnt="15"/>
      <dgm:spPr/>
    </dgm:pt>
    <dgm:pt modelId="{0F25058E-3810-48F7-BDA1-29CC0A6326B6}" type="pres">
      <dgm:prSet presAssocID="{898512F5-F9D3-4504-BC42-742A830FEEEC}" presName="lineArrowNode" presStyleLbl="alignAccFollowNode1" presStyleIdx="7" presStyleCnt="15"/>
      <dgm:spPr/>
    </dgm:pt>
    <dgm:pt modelId="{AECFCD54-AF0D-441A-B531-C7C191CCB208}" type="pres">
      <dgm:prSet presAssocID="{42EE197A-91FE-4FA7-9677-68553739608B}" presName="sibTransNodeCircle" presStyleLbl="alignNode1" presStyleIdx="2" presStyleCnt="5">
        <dgm:presLayoutVars>
          <dgm:chMax val="0"/>
          <dgm:bulletEnabled/>
        </dgm:presLayoutVars>
      </dgm:prSet>
      <dgm:spPr/>
    </dgm:pt>
    <dgm:pt modelId="{33B48BAE-9C74-44DF-994D-B4A3FCFA27A2}" type="pres">
      <dgm:prSet presAssocID="{42EE197A-91FE-4FA7-9677-68553739608B}" presName="spacerBetweenCircleAndCallout" presStyleCnt="0">
        <dgm:presLayoutVars/>
      </dgm:prSet>
      <dgm:spPr/>
    </dgm:pt>
    <dgm:pt modelId="{DE55E451-02BD-4C25-96F5-0C5A4CCB4115}" type="pres">
      <dgm:prSet presAssocID="{898512F5-F9D3-4504-BC42-742A830FEEEC}" presName="nodeText" presStyleLbl="alignAccFollowNode1" presStyleIdx="8" presStyleCnt="15">
        <dgm:presLayoutVars>
          <dgm:bulletEnabled val="1"/>
        </dgm:presLayoutVars>
      </dgm:prSet>
      <dgm:spPr/>
    </dgm:pt>
    <dgm:pt modelId="{D91792E5-4430-49AF-A6B8-D4D6AC2F5DB1}" type="pres">
      <dgm:prSet presAssocID="{42EE197A-91FE-4FA7-9677-68553739608B}" presName="sibTransComposite" presStyleCnt="0"/>
      <dgm:spPr/>
    </dgm:pt>
    <dgm:pt modelId="{068A5EE5-400E-4CD9-B500-61045F1F8ECD}" type="pres">
      <dgm:prSet presAssocID="{E70A4F55-F672-481F-BD1E-CD09944C4E39}" presName="compositeNode" presStyleCnt="0"/>
      <dgm:spPr/>
    </dgm:pt>
    <dgm:pt modelId="{F0E48BBB-C818-4F9A-9331-A76B13CA744D}" type="pres">
      <dgm:prSet presAssocID="{E70A4F55-F672-481F-BD1E-CD09944C4E39}" presName="parTx" presStyleLbl="node1" presStyleIdx="0" presStyleCnt="0">
        <dgm:presLayoutVars>
          <dgm:chMax val="0"/>
          <dgm:chPref val="0"/>
          <dgm:bulletEnabled val="1"/>
        </dgm:presLayoutVars>
      </dgm:prSet>
      <dgm:spPr/>
    </dgm:pt>
    <dgm:pt modelId="{29F12D83-1E2E-41F8-90FC-AEDCE706956D}" type="pres">
      <dgm:prSet presAssocID="{E70A4F55-F672-481F-BD1E-CD09944C4E39}" presName="parSh" presStyleCnt="0"/>
      <dgm:spPr/>
    </dgm:pt>
    <dgm:pt modelId="{BCFB5F89-5AE7-46D3-BA3B-1227CACF1EEA}" type="pres">
      <dgm:prSet presAssocID="{E70A4F55-F672-481F-BD1E-CD09944C4E39}" presName="lineNode" presStyleLbl="alignAccFollowNode1" presStyleIdx="9" presStyleCnt="15"/>
      <dgm:spPr/>
    </dgm:pt>
    <dgm:pt modelId="{D7B9EB1E-9BCB-476D-BA54-3E6B97BF34DC}" type="pres">
      <dgm:prSet presAssocID="{E70A4F55-F672-481F-BD1E-CD09944C4E39}" presName="lineArrowNode" presStyleLbl="alignAccFollowNode1" presStyleIdx="10" presStyleCnt="15"/>
      <dgm:spPr/>
    </dgm:pt>
    <dgm:pt modelId="{FCD5D62D-B5BD-4FCC-B98E-C8F2E03C259D}" type="pres">
      <dgm:prSet presAssocID="{77AEEF02-7ABA-4EF8-B0D8-32116F410295}" presName="sibTransNodeCircle" presStyleLbl="alignNode1" presStyleIdx="3" presStyleCnt="5">
        <dgm:presLayoutVars>
          <dgm:chMax val="0"/>
          <dgm:bulletEnabled/>
        </dgm:presLayoutVars>
      </dgm:prSet>
      <dgm:spPr/>
    </dgm:pt>
    <dgm:pt modelId="{CC47B577-3422-4AE9-BC07-4F0FB83002A5}" type="pres">
      <dgm:prSet presAssocID="{77AEEF02-7ABA-4EF8-B0D8-32116F410295}" presName="spacerBetweenCircleAndCallout" presStyleCnt="0">
        <dgm:presLayoutVars/>
      </dgm:prSet>
      <dgm:spPr/>
    </dgm:pt>
    <dgm:pt modelId="{F841D8AC-96E7-4867-9C51-28C52450B797}" type="pres">
      <dgm:prSet presAssocID="{E70A4F55-F672-481F-BD1E-CD09944C4E39}" presName="nodeText" presStyleLbl="alignAccFollowNode1" presStyleIdx="11" presStyleCnt="15" custScaleX="110379">
        <dgm:presLayoutVars>
          <dgm:bulletEnabled val="1"/>
        </dgm:presLayoutVars>
      </dgm:prSet>
      <dgm:spPr/>
    </dgm:pt>
    <dgm:pt modelId="{2F4878ED-5633-49DF-90A3-805242B8FEDC}" type="pres">
      <dgm:prSet presAssocID="{77AEEF02-7ABA-4EF8-B0D8-32116F410295}" presName="sibTransComposite" presStyleCnt="0"/>
      <dgm:spPr/>
    </dgm:pt>
    <dgm:pt modelId="{359B3C2E-1239-4658-B191-68F953E41AE7}" type="pres">
      <dgm:prSet presAssocID="{84D6860E-5313-46FC-854B-0B3B5A282E80}" presName="compositeNode" presStyleCnt="0"/>
      <dgm:spPr/>
    </dgm:pt>
    <dgm:pt modelId="{88D55069-99E6-4B09-B76E-E9BFBD72319F}" type="pres">
      <dgm:prSet presAssocID="{84D6860E-5313-46FC-854B-0B3B5A282E80}" presName="parTx" presStyleLbl="node1" presStyleIdx="0" presStyleCnt="0">
        <dgm:presLayoutVars>
          <dgm:chMax val="0"/>
          <dgm:chPref val="0"/>
          <dgm:bulletEnabled val="1"/>
        </dgm:presLayoutVars>
      </dgm:prSet>
      <dgm:spPr/>
    </dgm:pt>
    <dgm:pt modelId="{8A2E66BD-FAD9-4AA8-BB12-4C44F210CF0D}" type="pres">
      <dgm:prSet presAssocID="{84D6860E-5313-46FC-854B-0B3B5A282E80}" presName="parSh" presStyleCnt="0"/>
      <dgm:spPr/>
    </dgm:pt>
    <dgm:pt modelId="{606EF971-9A41-4227-B58E-3CD88F4974EE}" type="pres">
      <dgm:prSet presAssocID="{84D6860E-5313-46FC-854B-0B3B5A282E80}" presName="lineNode" presStyleLbl="alignAccFollowNode1" presStyleIdx="12" presStyleCnt="15"/>
      <dgm:spPr/>
    </dgm:pt>
    <dgm:pt modelId="{1CC24F21-1737-4E09-941D-B3A40770B6E1}" type="pres">
      <dgm:prSet presAssocID="{84D6860E-5313-46FC-854B-0B3B5A282E80}" presName="lineArrowNode" presStyleLbl="alignAccFollowNode1" presStyleIdx="13" presStyleCnt="15"/>
      <dgm:spPr/>
    </dgm:pt>
    <dgm:pt modelId="{B8248578-03FF-4717-A3E5-8962D56A0D6E}" type="pres">
      <dgm:prSet presAssocID="{4223F882-C8D8-4EA9-8A04-E7B20A3A0732}" presName="sibTransNodeCircle" presStyleLbl="alignNode1" presStyleIdx="4" presStyleCnt="5">
        <dgm:presLayoutVars>
          <dgm:chMax val="0"/>
          <dgm:bulletEnabled/>
        </dgm:presLayoutVars>
      </dgm:prSet>
      <dgm:spPr/>
    </dgm:pt>
    <dgm:pt modelId="{AA95E138-01E0-466F-8968-E640B00D44AC}" type="pres">
      <dgm:prSet presAssocID="{4223F882-C8D8-4EA9-8A04-E7B20A3A0732}" presName="spacerBetweenCircleAndCallout" presStyleCnt="0">
        <dgm:presLayoutVars/>
      </dgm:prSet>
      <dgm:spPr/>
    </dgm:pt>
    <dgm:pt modelId="{0074762A-383D-4096-AEAF-06D14E5D4ABC}" type="pres">
      <dgm:prSet presAssocID="{84D6860E-5313-46FC-854B-0B3B5A282E80}" presName="nodeText" presStyleLbl="alignAccFollowNode1" presStyleIdx="14" presStyleCnt="15">
        <dgm:presLayoutVars>
          <dgm:bulletEnabled val="1"/>
        </dgm:presLayoutVars>
      </dgm:prSet>
      <dgm:spPr/>
    </dgm:pt>
  </dgm:ptLst>
  <dgm:cxnLst>
    <dgm:cxn modelId="{49051C04-CD59-4598-91BA-777F116041CB}" type="presOf" srcId="{3326F448-444C-4C68-91C0-6E96EB5EF4EF}" destId="{514D090A-2F70-42DD-9691-B6D8BAD5DBEF}" srcOrd="0" destOrd="0" presId="urn:microsoft.com/office/officeart/2016/7/layout/LinearArrowProcessNumbered"/>
    <dgm:cxn modelId="{A823860E-157D-429B-B175-6DE75A9D57F5}" srcId="{3326F448-444C-4C68-91C0-6E96EB5EF4EF}" destId="{0B27867D-6987-4E3C-8DC7-1492E58BDA88}" srcOrd="0" destOrd="0" parTransId="{0198FD21-A1E7-45D4-B3E8-1FFE00853999}" sibTransId="{FE7AE68C-D45B-4ADF-854C-28BE9138BF9E}"/>
    <dgm:cxn modelId="{357B4F10-799E-4014-89BE-7D052D87ADA5}" type="presOf" srcId="{0B27867D-6987-4E3C-8DC7-1492E58BDA88}" destId="{B7DFD749-88C8-45B3-A0E3-0BEE8D0BB289}" srcOrd="0" destOrd="0" presId="urn:microsoft.com/office/officeart/2016/7/layout/LinearArrowProcessNumbered"/>
    <dgm:cxn modelId="{2EE71E1C-A887-494B-A011-3F87E586D898}" type="presOf" srcId="{77AEEF02-7ABA-4EF8-B0D8-32116F410295}" destId="{FCD5D62D-B5BD-4FCC-B98E-C8F2E03C259D}" srcOrd="0" destOrd="0" presId="urn:microsoft.com/office/officeart/2016/7/layout/LinearArrowProcessNumbered"/>
    <dgm:cxn modelId="{77C8011D-DBBE-47AA-9453-5BAC67164496}" type="presOf" srcId="{FE7AE68C-D45B-4ADF-854C-28BE9138BF9E}" destId="{FD6CFC4D-5A96-4AF1-B771-0158976C2330}" srcOrd="0" destOrd="0" presId="urn:microsoft.com/office/officeart/2016/7/layout/LinearArrowProcessNumbered"/>
    <dgm:cxn modelId="{7D98163B-EBAF-46AD-A648-89517C3EC3D5}" type="presOf" srcId="{84D6860E-5313-46FC-854B-0B3B5A282E80}" destId="{0074762A-383D-4096-AEAF-06D14E5D4ABC}" srcOrd="0" destOrd="0" presId="urn:microsoft.com/office/officeart/2016/7/layout/LinearArrowProcessNumbered"/>
    <dgm:cxn modelId="{99755743-84EA-4204-87CE-6B660B7B858A}" type="presOf" srcId="{3593E457-0D24-4AC0-BA83-FC554BF2023B}" destId="{87B061AB-AB35-4D24-BB96-0C28DB799307}" srcOrd="0" destOrd="0" presId="urn:microsoft.com/office/officeart/2016/7/layout/LinearArrowProcessNumbered"/>
    <dgm:cxn modelId="{DEC1C66A-76E4-42DE-B9CA-FF67CF56FE31}" type="presOf" srcId="{898512F5-F9D3-4504-BC42-742A830FEEEC}" destId="{DE55E451-02BD-4C25-96F5-0C5A4CCB4115}" srcOrd="0" destOrd="0" presId="urn:microsoft.com/office/officeart/2016/7/layout/LinearArrowProcessNumbered"/>
    <dgm:cxn modelId="{AC4BE388-ECEE-455C-B752-05ACCA27C813}" type="presOf" srcId="{4223F882-C8D8-4EA9-8A04-E7B20A3A0732}" destId="{B8248578-03FF-4717-A3E5-8962D56A0D6E}" srcOrd="0" destOrd="0" presId="urn:microsoft.com/office/officeart/2016/7/layout/LinearArrowProcessNumbered"/>
    <dgm:cxn modelId="{FAF1308A-0D8D-4A90-8946-2A8E911109BD}" srcId="{3326F448-444C-4C68-91C0-6E96EB5EF4EF}" destId="{E70A4F55-F672-481F-BD1E-CD09944C4E39}" srcOrd="3" destOrd="0" parTransId="{C1783ED7-65BC-48CC-AC09-4180032D1663}" sibTransId="{77AEEF02-7ABA-4EF8-B0D8-32116F410295}"/>
    <dgm:cxn modelId="{A0BD2D9C-968D-45AC-B7EE-F67DB6C99712}" srcId="{3326F448-444C-4C68-91C0-6E96EB5EF4EF}" destId="{3593E457-0D24-4AC0-BA83-FC554BF2023B}" srcOrd="1" destOrd="0" parTransId="{9819F9CC-67A2-4B93-86F0-E9AB84C93C95}" sibTransId="{A6D1EF35-453E-4022-9A41-C444E9F12B6B}"/>
    <dgm:cxn modelId="{3E1156B7-BC01-4D21-843D-64C1CCBD1E4F}" srcId="{3326F448-444C-4C68-91C0-6E96EB5EF4EF}" destId="{84D6860E-5313-46FC-854B-0B3B5A282E80}" srcOrd="4" destOrd="0" parTransId="{9EE3FD93-4CE6-4EE5-852B-486A6459E46A}" sibTransId="{4223F882-C8D8-4EA9-8A04-E7B20A3A0732}"/>
    <dgm:cxn modelId="{4B7102BF-096F-40A6-8F31-D20F6D0E4DA3}" srcId="{3326F448-444C-4C68-91C0-6E96EB5EF4EF}" destId="{898512F5-F9D3-4504-BC42-742A830FEEEC}" srcOrd="2" destOrd="0" parTransId="{6CC2B4F9-9344-443B-83E6-950CCFA71E2E}" sibTransId="{42EE197A-91FE-4FA7-9677-68553739608B}"/>
    <dgm:cxn modelId="{7920C8CC-B8BC-4B25-8CD2-74418D3874A7}" type="presOf" srcId="{A6D1EF35-453E-4022-9A41-C444E9F12B6B}" destId="{654D917F-D418-4A65-AE9A-E47169809B47}" srcOrd="0" destOrd="0" presId="urn:microsoft.com/office/officeart/2016/7/layout/LinearArrowProcessNumbered"/>
    <dgm:cxn modelId="{E51991DB-8E3B-4A19-9175-4443CAE88E14}" type="presOf" srcId="{42EE197A-91FE-4FA7-9677-68553739608B}" destId="{AECFCD54-AF0D-441A-B531-C7C191CCB208}" srcOrd="0" destOrd="0" presId="urn:microsoft.com/office/officeart/2016/7/layout/LinearArrowProcessNumbered"/>
    <dgm:cxn modelId="{C4DE87E1-28F4-4796-9B5D-024B6A47F893}" type="presOf" srcId="{E70A4F55-F672-481F-BD1E-CD09944C4E39}" destId="{F841D8AC-96E7-4867-9C51-28C52450B797}" srcOrd="0" destOrd="0" presId="urn:microsoft.com/office/officeart/2016/7/layout/LinearArrowProcessNumbered"/>
    <dgm:cxn modelId="{FBCA6736-5C69-4B6C-A79E-5F6E992EAAAF}" type="presParOf" srcId="{514D090A-2F70-42DD-9691-B6D8BAD5DBEF}" destId="{300FC575-7795-40EE-A5A6-954919D6DAB7}" srcOrd="0" destOrd="0" presId="urn:microsoft.com/office/officeart/2016/7/layout/LinearArrowProcessNumbered"/>
    <dgm:cxn modelId="{DE6CE2C2-0AC1-4F43-82AA-751F5465B21F}" type="presParOf" srcId="{300FC575-7795-40EE-A5A6-954919D6DAB7}" destId="{DB6A954E-7F97-4128-AABA-4517BE22A20C}" srcOrd="0" destOrd="0" presId="urn:microsoft.com/office/officeart/2016/7/layout/LinearArrowProcessNumbered"/>
    <dgm:cxn modelId="{C47F2349-8087-486C-A6ED-3E42C73EF4C9}" type="presParOf" srcId="{300FC575-7795-40EE-A5A6-954919D6DAB7}" destId="{A9CD9962-1818-4827-A037-F6291BD1411E}" srcOrd="1" destOrd="0" presId="urn:microsoft.com/office/officeart/2016/7/layout/LinearArrowProcessNumbered"/>
    <dgm:cxn modelId="{AAD932BC-FCB2-4136-9ED1-1E2E933DDEAE}" type="presParOf" srcId="{A9CD9962-1818-4827-A037-F6291BD1411E}" destId="{DD68855D-1284-450E-8C19-3230E7B8A467}" srcOrd="0" destOrd="0" presId="urn:microsoft.com/office/officeart/2016/7/layout/LinearArrowProcessNumbered"/>
    <dgm:cxn modelId="{6F6D0CBC-F1E7-4D2D-9CA8-1F2D9F40C10F}" type="presParOf" srcId="{A9CD9962-1818-4827-A037-F6291BD1411E}" destId="{E1C9673A-62C9-4165-B271-D3507DA0043E}" srcOrd="1" destOrd="0" presId="urn:microsoft.com/office/officeart/2016/7/layout/LinearArrowProcessNumbered"/>
    <dgm:cxn modelId="{40437AD4-A5C2-4122-8673-350EFF5040FB}" type="presParOf" srcId="{A9CD9962-1818-4827-A037-F6291BD1411E}" destId="{FD6CFC4D-5A96-4AF1-B771-0158976C2330}" srcOrd="2" destOrd="0" presId="urn:microsoft.com/office/officeart/2016/7/layout/LinearArrowProcessNumbered"/>
    <dgm:cxn modelId="{86FE3ACF-4B74-4643-8C4F-5A35D39C32B2}" type="presParOf" srcId="{A9CD9962-1818-4827-A037-F6291BD1411E}" destId="{632A726C-0226-4E09-8BF7-B2EFB728DB65}" srcOrd="3" destOrd="0" presId="urn:microsoft.com/office/officeart/2016/7/layout/LinearArrowProcessNumbered"/>
    <dgm:cxn modelId="{583D9861-CDD2-4EC1-94C4-A74E85AE6007}" type="presParOf" srcId="{300FC575-7795-40EE-A5A6-954919D6DAB7}" destId="{B7DFD749-88C8-45B3-A0E3-0BEE8D0BB289}" srcOrd="2" destOrd="0" presId="urn:microsoft.com/office/officeart/2016/7/layout/LinearArrowProcessNumbered"/>
    <dgm:cxn modelId="{6B6C89D4-E896-4C3E-AD4F-FFDEDD7E3FEA}" type="presParOf" srcId="{514D090A-2F70-42DD-9691-B6D8BAD5DBEF}" destId="{6B658917-F0C1-430C-B40B-8D535A767812}" srcOrd="1" destOrd="0" presId="urn:microsoft.com/office/officeart/2016/7/layout/LinearArrowProcessNumbered"/>
    <dgm:cxn modelId="{25BAA7A4-8FF3-4D9C-BD30-DD4ABFDF5C67}" type="presParOf" srcId="{514D090A-2F70-42DD-9691-B6D8BAD5DBEF}" destId="{59A0AE81-F664-4EFE-A570-9A0D3EE6A96C}" srcOrd="2" destOrd="0" presId="urn:microsoft.com/office/officeart/2016/7/layout/LinearArrowProcessNumbered"/>
    <dgm:cxn modelId="{D30E38D6-851C-422E-8DB2-0CDD5A16BB17}" type="presParOf" srcId="{59A0AE81-F664-4EFE-A570-9A0D3EE6A96C}" destId="{389D04B5-5F75-4862-B7BC-0C2899AA3B40}" srcOrd="0" destOrd="0" presId="urn:microsoft.com/office/officeart/2016/7/layout/LinearArrowProcessNumbered"/>
    <dgm:cxn modelId="{887778B3-D020-4B8A-B2DC-3F611DEBA63A}" type="presParOf" srcId="{59A0AE81-F664-4EFE-A570-9A0D3EE6A96C}" destId="{66024A35-C06E-4617-A900-FC907133496B}" srcOrd="1" destOrd="0" presId="urn:microsoft.com/office/officeart/2016/7/layout/LinearArrowProcessNumbered"/>
    <dgm:cxn modelId="{0E0ED2A3-EEFE-4D51-91AC-DE1BD45FEDD5}" type="presParOf" srcId="{66024A35-C06E-4617-A900-FC907133496B}" destId="{4B3236F1-13F5-468A-8673-72AF8A406363}" srcOrd="0" destOrd="0" presId="urn:microsoft.com/office/officeart/2016/7/layout/LinearArrowProcessNumbered"/>
    <dgm:cxn modelId="{B49EEDB1-8320-43B4-817A-A7B53797FB34}" type="presParOf" srcId="{66024A35-C06E-4617-A900-FC907133496B}" destId="{746BD534-05C3-4493-BF80-C683DB178A93}" srcOrd="1" destOrd="0" presId="urn:microsoft.com/office/officeart/2016/7/layout/LinearArrowProcessNumbered"/>
    <dgm:cxn modelId="{83095CD7-E24F-42A4-92F0-F2A9B901C8FB}" type="presParOf" srcId="{66024A35-C06E-4617-A900-FC907133496B}" destId="{654D917F-D418-4A65-AE9A-E47169809B47}" srcOrd="2" destOrd="0" presId="urn:microsoft.com/office/officeart/2016/7/layout/LinearArrowProcessNumbered"/>
    <dgm:cxn modelId="{C3531B39-8DFB-471E-A34D-6FDDBE5FAC56}" type="presParOf" srcId="{66024A35-C06E-4617-A900-FC907133496B}" destId="{A7F2B3F3-65C7-4796-8712-B0CEA3291EA6}" srcOrd="3" destOrd="0" presId="urn:microsoft.com/office/officeart/2016/7/layout/LinearArrowProcessNumbered"/>
    <dgm:cxn modelId="{0ADD6A5B-51CF-4AD6-9D8D-E816C02EDD4A}" type="presParOf" srcId="{59A0AE81-F664-4EFE-A570-9A0D3EE6A96C}" destId="{87B061AB-AB35-4D24-BB96-0C28DB799307}" srcOrd="2" destOrd="0" presId="urn:microsoft.com/office/officeart/2016/7/layout/LinearArrowProcessNumbered"/>
    <dgm:cxn modelId="{7ED2EBAB-59C7-49D6-878A-429D87036884}" type="presParOf" srcId="{514D090A-2F70-42DD-9691-B6D8BAD5DBEF}" destId="{3941E33F-4B93-43E0-A3D8-BAC7A78D2ABE}" srcOrd="3" destOrd="0" presId="urn:microsoft.com/office/officeart/2016/7/layout/LinearArrowProcessNumbered"/>
    <dgm:cxn modelId="{CBFEF77E-9397-42AB-AFD7-49F3994738D0}" type="presParOf" srcId="{514D090A-2F70-42DD-9691-B6D8BAD5DBEF}" destId="{00FA8B48-E6D7-4512-BD98-6D1524E7D936}" srcOrd="4" destOrd="0" presId="urn:microsoft.com/office/officeart/2016/7/layout/LinearArrowProcessNumbered"/>
    <dgm:cxn modelId="{C352BB18-8A57-46FB-9946-ABF2DA3C3D92}" type="presParOf" srcId="{00FA8B48-E6D7-4512-BD98-6D1524E7D936}" destId="{2FA929D4-C28F-423D-A127-A39C456823AA}" srcOrd="0" destOrd="0" presId="urn:microsoft.com/office/officeart/2016/7/layout/LinearArrowProcessNumbered"/>
    <dgm:cxn modelId="{4D02A4A9-A079-4150-A278-F8D12709BDD9}" type="presParOf" srcId="{00FA8B48-E6D7-4512-BD98-6D1524E7D936}" destId="{FB675651-19B0-49E2-990A-0ADAE2468548}" srcOrd="1" destOrd="0" presId="urn:microsoft.com/office/officeart/2016/7/layout/LinearArrowProcessNumbered"/>
    <dgm:cxn modelId="{445D9861-6621-48A7-BAED-1D427A5CEDC3}" type="presParOf" srcId="{FB675651-19B0-49E2-990A-0ADAE2468548}" destId="{A27A3A95-C86D-4EE9-93AC-05B8FADC1381}" srcOrd="0" destOrd="0" presId="urn:microsoft.com/office/officeart/2016/7/layout/LinearArrowProcessNumbered"/>
    <dgm:cxn modelId="{0FAEE520-2E4A-4399-91BE-E6AFAD18EB76}" type="presParOf" srcId="{FB675651-19B0-49E2-990A-0ADAE2468548}" destId="{0F25058E-3810-48F7-BDA1-29CC0A6326B6}" srcOrd="1" destOrd="0" presId="urn:microsoft.com/office/officeart/2016/7/layout/LinearArrowProcessNumbered"/>
    <dgm:cxn modelId="{5A9A1BB3-6DE0-41E8-AD00-C1CFDD0081C4}" type="presParOf" srcId="{FB675651-19B0-49E2-990A-0ADAE2468548}" destId="{AECFCD54-AF0D-441A-B531-C7C191CCB208}" srcOrd="2" destOrd="0" presId="urn:microsoft.com/office/officeart/2016/7/layout/LinearArrowProcessNumbered"/>
    <dgm:cxn modelId="{8F958919-5098-4B33-9C29-46AC207A9D21}" type="presParOf" srcId="{FB675651-19B0-49E2-990A-0ADAE2468548}" destId="{33B48BAE-9C74-44DF-994D-B4A3FCFA27A2}" srcOrd="3" destOrd="0" presId="urn:microsoft.com/office/officeart/2016/7/layout/LinearArrowProcessNumbered"/>
    <dgm:cxn modelId="{714039B5-C8EC-4D6C-A623-6EAD5D58ADE1}" type="presParOf" srcId="{00FA8B48-E6D7-4512-BD98-6D1524E7D936}" destId="{DE55E451-02BD-4C25-96F5-0C5A4CCB4115}" srcOrd="2" destOrd="0" presId="urn:microsoft.com/office/officeart/2016/7/layout/LinearArrowProcessNumbered"/>
    <dgm:cxn modelId="{C309A6E1-9A9D-4596-B748-08268E7E158F}" type="presParOf" srcId="{514D090A-2F70-42DD-9691-B6D8BAD5DBEF}" destId="{D91792E5-4430-49AF-A6B8-D4D6AC2F5DB1}" srcOrd="5" destOrd="0" presId="urn:microsoft.com/office/officeart/2016/7/layout/LinearArrowProcessNumbered"/>
    <dgm:cxn modelId="{E3208F57-E94A-49F6-916E-77CE1CBDD681}" type="presParOf" srcId="{514D090A-2F70-42DD-9691-B6D8BAD5DBEF}" destId="{068A5EE5-400E-4CD9-B500-61045F1F8ECD}" srcOrd="6" destOrd="0" presId="urn:microsoft.com/office/officeart/2016/7/layout/LinearArrowProcessNumbered"/>
    <dgm:cxn modelId="{20D5CB79-39DB-4635-B4FB-C5063E353CC3}" type="presParOf" srcId="{068A5EE5-400E-4CD9-B500-61045F1F8ECD}" destId="{F0E48BBB-C818-4F9A-9331-A76B13CA744D}" srcOrd="0" destOrd="0" presId="urn:microsoft.com/office/officeart/2016/7/layout/LinearArrowProcessNumbered"/>
    <dgm:cxn modelId="{75E8F4FA-9543-4BF1-8933-1E11DF17B628}" type="presParOf" srcId="{068A5EE5-400E-4CD9-B500-61045F1F8ECD}" destId="{29F12D83-1E2E-41F8-90FC-AEDCE706956D}" srcOrd="1" destOrd="0" presId="urn:microsoft.com/office/officeart/2016/7/layout/LinearArrowProcessNumbered"/>
    <dgm:cxn modelId="{8FB61EAC-EC57-44AF-A964-F8849B73FDE7}" type="presParOf" srcId="{29F12D83-1E2E-41F8-90FC-AEDCE706956D}" destId="{BCFB5F89-5AE7-46D3-BA3B-1227CACF1EEA}" srcOrd="0" destOrd="0" presId="urn:microsoft.com/office/officeart/2016/7/layout/LinearArrowProcessNumbered"/>
    <dgm:cxn modelId="{0F6FA6B5-3FA5-4869-988A-9EBAEA084CA8}" type="presParOf" srcId="{29F12D83-1E2E-41F8-90FC-AEDCE706956D}" destId="{D7B9EB1E-9BCB-476D-BA54-3E6B97BF34DC}" srcOrd="1" destOrd="0" presId="urn:microsoft.com/office/officeart/2016/7/layout/LinearArrowProcessNumbered"/>
    <dgm:cxn modelId="{D8472245-2002-4AB1-BBB4-B71C406A1F9A}" type="presParOf" srcId="{29F12D83-1E2E-41F8-90FC-AEDCE706956D}" destId="{FCD5D62D-B5BD-4FCC-B98E-C8F2E03C259D}" srcOrd="2" destOrd="0" presId="urn:microsoft.com/office/officeart/2016/7/layout/LinearArrowProcessNumbered"/>
    <dgm:cxn modelId="{1F4CB384-F95A-4E58-9A1B-FEA9010F49C7}" type="presParOf" srcId="{29F12D83-1E2E-41F8-90FC-AEDCE706956D}" destId="{CC47B577-3422-4AE9-BC07-4F0FB83002A5}" srcOrd="3" destOrd="0" presId="urn:microsoft.com/office/officeart/2016/7/layout/LinearArrowProcessNumbered"/>
    <dgm:cxn modelId="{27F70C6C-E370-4343-A471-B39C716409D2}" type="presParOf" srcId="{068A5EE5-400E-4CD9-B500-61045F1F8ECD}" destId="{F841D8AC-96E7-4867-9C51-28C52450B797}" srcOrd="2" destOrd="0" presId="urn:microsoft.com/office/officeart/2016/7/layout/LinearArrowProcessNumbered"/>
    <dgm:cxn modelId="{B216276D-AD07-49F8-BD3E-01804CAEBB14}" type="presParOf" srcId="{514D090A-2F70-42DD-9691-B6D8BAD5DBEF}" destId="{2F4878ED-5633-49DF-90A3-805242B8FEDC}" srcOrd="7" destOrd="0" presId="urn:microsoft.com/office/officeart/2016/7/layout/LinearArrowProcessNumbered"/>
    <dgm:cxn modelId="{3BD0A7CD-647D-4A85-8838-1F4CC9DB9638}" type="presParOf" srcId="{514D090A-2F70-42DD-9691-B6D8BAD5DBEF}" destId="{359B3C2E-1239-4658-B191-68F953E41AE7}" srcOrd="8" destOrd="0" presId="urn:microsoft.com/office/officeart/2016/7/layout/LinearArrowProcessNumbered"/>
    <dgm:cxn modelId="{13F6535A-E9D1-4246-B5C4-6B501DF66F0A}" type="presParOf" srcId="{359B3C2E-1239-4658-B191-68F953E41AE7}" destId="{88D55069-99E6-4B09-B76E-E9BFBD72319F}" srcOrd="0" destOrd="0" presId="urn:microsoft.com/office/officeart/2016/7/layout/LinearArrowProcessNumbered"/>
    <dgm:cxn modelId="{9D513B65-2763-45B5-AD6C-152D205FAE3C}" type="presParOf" srcId="{359B3C2E-1239-4658-B191-68F953E41AE7}" destId="{8A2E66BD-FAD9-4AA8-BB12-4C44F210CF0D}" srcOrd="1" destOrd="0" presId="urn:microsoft.com/office/officeart/2016/7/layout/LinearArrowProcessNumbered"/>
    <dgm:cxn modelId="{C8538472-3260-43C5-A700-9C164101215D}" type="presParOf" srcId="{8A2E66BD-FAD9-4AA8-BB12-4C44F210CF0D}" destId="{606EF971-9A41-4227-B58E-3CD88F4974EE}" srcOrd="0" destOrd="0" presId="urn:microsoft.com/office/officeart/2016/7/layout/LinearArrowProcessNumbered"/>
    <dgm:cxn modelId="{0CBDB39F-E43A-4B71-B23A-7E709647F7E1}" type="presParOf" srcId="{8A2E66BD-FAD9-4AA8-BB12-4C44F210CF0D}" destId="{1CC24F21-1737-4E09-941D-B3A40770B6E1}" srcOrd="1" destOrd="0" presId="urn:microsoft.com/office/officeart/2016/7/layout/LinearArrowProcessNumbered"/>
    <dgm:cxn modelId="{8351A444-CE55-4576-8866-015B03D6692B}" type="presParOf" srcId="{8A2E66BD-FAD9-4AA8-BB12-4C44F210CF0D}" destId="{B8248578-03FF-4717-A3E5-8962D56A0D6E}" srcOrd="2" destOrd="0" presId="urn:microsoft.com/office/officeart/2016/7/layout/LinearArrowProcessNumbered"/>
    <dgm:cxn modelId="{E06111A3-A7B1-49E1-BA52-726445A804A4}" type="presParOf" srcId="{8A2E66BD-FAD9-4AA8-BB12-4C44F210CF0D}" destId="{AA95E138-01E0-466F-8968-E640B00D44AC}" srcOrd="3" destOrd="0" presId="urn:microsoft.com/office/officeart/2016/7/layout/LinearArrowProcessNumbered"/>
    <dgm:cxn modelId="{B4F84AC3-13BD-44DF-A998-F8D00A88F539}" type="presParOf" srcId="{359B3C2E-1239-4658-B191-68F953E41AE7}" destId="{0074762A-383D-4096-AEAF-06D14E5D4ABC}"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2EB0F9-D0C9-4B8B-A223-8681638DDC43}">
      <dsp:nvSpPr>
        <dsp:cNvPr id="0" name=""/>
        <dsp:cNvSpPr/>
      </dsp:nvSpPr>
      <dsp:spPr>
        <a:xfrm>
          <a:off x="0" y="642"/>
          <a:ext cx="5124159"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9726B4-F216-44C1-9512-2D6C33E4ED35}">
      <dsp:nvSpPr>
        <dsp:cNvPr id="0" name=""/>
        <dsp:cNvSpPr/>
      </dsp:nvSpPr>
      <dsp:spPr>
        <a:xfrm>
          <a:off x="0" y="642"/>
          <a:ext cx="5124159"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Utilizing ineffective search methods</a:t>
          </a:r>
        </a:p>
      </dsp:txBody>
      <dsp:txXfrm>
        <a:off x="0" y="642"/>
        <a:ext cx="5124159" cy="751927"/>
      </dsp:txXfrm>
    </dsp:sp>
    <dsp:sp modelId="{362CA96D-8BBF-43B3-92D8-50FC42CD97DA}">
      <dsp:nvSpPr>
        <dsp:cNvPr id="0" name=""/>
        <dsp:cNvSpPr/>
      </dsp:nvSpPr>
      <dsp:spPr>
        <a:xfrm>
          <a:off x="0" y="752570"/>
          <a:ext cx="512415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8BED58-4ABA-4B1D-93E1-6382BD18CE2D}">
      <dsp:nvSpPr>
        <dsp:cNvPr id="0" name=""/>
        <dsp:cNvSpPr/>
      </dsp:nvSpPr>
      <dsp:spPr>
        <a:xfrm>
          <a:off x="0" y="752570"/>
          <a:ext cx="5124159"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Lack of knowledge about the industry or company</a:t>
          </a:r>
        </a:p>
      </dsp:txBody>
      <dsp:txXfrm>
        <a:off x="0" y="752570"/>
        <a:ext cx="5124159" cy="751927"/>
      </dsp:txXfrm>
    </dsp:sp>
    <dsp:sp modelId="{9B8B718B-8D7F-48AF-B6EF-C88394F1E1CA}">
      <dsp:nvSpPr>
        <dsp:cNvPr id="0" name=""/>
        <dsp:cNvSpPr/>
      </dsp:nvSpPr>
      <dsp:spPr>
        <a:xfrm>
          <a:off x="0" y="1504498"/>
          <a:ext cx="5124159"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93CE06-7D03-434C-87BC-F4952BBE2F29}">
      <dsp:nvSpPr>
        <dsp:cNvPr id="0" name=""/>
        <dsp:cNvSpPr/>
      </dsp:nvSpPr>
      <dsp:spPr>
        <a:xfrm>
          <a:off x="0" y="1504498"/>
          <a:ext cx="5124159"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Time needed</a:t>
          </a:r>
        </a:p>
      </dsp:txBody>
      <dsp:txXfrm>
        <a:off x="0" y="1504498"/>
        <a:ext cx="5124159" cy="751927"/>
      </dsp:txXfrm>
    </dsp:sp>
    <dsp:sp modelId="{DAB15E6F-28F1-45C0-957E-D46BD8313354}">
      <dsp:nvSpPr>
        <dsp:cNvPr id="0" name=""/>
        <dsp:cNvSpPr/>
      </dsp:nvSpPr>
      <dsp:spPr>
        <a:xfrm>
          <a:off x="0" y="2256425"/>
          <a:ext cx="5124159" cy="0"/>
        </a:xfrm>
        <a:prstGeom prst="line">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47414F-6DE9-4F45-98FA-F3C6C8798C22}">
      <dsp:nvSpPr>
        <dsp:cNvPr id="0" name=""/>
        <dsp:cNvSpPr/>
      </dsp:nvSpPr>
      <dsp:spPr>
        <a:xfrm>
          <a:off x="0" y="2256425"/>
          <a:ext cx="5124159"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Communication skills </a:t>
          </a:r>
        </a:p>
      </dsp:txBody>
      <dsp:txXfrm>
        <a:off x="0" y="2256425"/>
        <a:ext cx="5124159" cy="751927"/>
      </dsp:txXfrm>
    </dsp:sp>
    <dsp:sp modelId="{9F1E6214-A36E-40BA-B878-B7FEB079EC1D}">
      <dsp:nvSpPr>
        <dsp:cNvPr id="0" name=""/>
        <dsp:cNvSpPr/>
      </dsp:nvSpPr>
      <dsp:spPr>
        <a:xfrm>
          <a:off x="0" y="3008353"/>
          <a:ext cx="5124159" cy="0"/>
        </a:xfrm>
        <a:prstGeom prst="line">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DCF840-0AB1-4C91-8399-C4240848258B}">
      <dsp:nvSpPr>
        <dsp:cNvPr id="0" name=""/>
        <dsp:cNvSpPr/>
      </dsp:nvSpPr>
      <dsp:spPr>
        <a:xfrm>
          <a:off x="0" y="3008353"/>
          <a:ext cx="5124159"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Visa issues</a:t>
          </a:r>
        </a:p>
      </dsp:txBody>
      <dsp:txXfrm>
        <a:off x="0" y="3008353"/>
        <a:ext cx="5124159" cy="751927"/>
      </dsp:txXfrm>
    </dsp:sp>
    <dsp:sp modelId="{2CC86566-BD85-4CD7-8DCA-57683A59B148}">
      <dsp:nvSpPr>
        <dsp:cNvPr id="0" name=""/>
        <dsp:cNvSpPr/>
      </dsp:nvSpPr>
      <dsp:spPr>
        <a:xfrm>
          <a:off x="0" y="3760280"/>
          <a:ext cx="5124159"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65E369-56BF-4478-99E4-3544B144B57B}">
      <dsp:nvSpPr>
        <dsp:cNvPr id="0" name=""/>
        <dsp:cNvSpPr/>
      </dsp:nvSpPr>
      <dsp:spPr>
        <a:xfrm>
          <a:off x="0" y="3760280"/>
          <a:ext cx="5124159"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Paralysis by Analysis</a:t>
          </a:r>
        </a:p>
      </dsp:txBody>
      <dsp:txXfrm>
        <a:off x="0" y="3760280"/>
        <a:ext cx="5124159" cy="751927"/>
      </dsp:txXfrm>
    </dsp:sp>
    <dsp:sp modelId="{E9E519BD-C4D8-4576-B2AC-31C415B3264F}">
      <dsp:nvSpPr>
        <dsp:cNvPr id="0" name=""/>
        <dsp:cNvSpPr/>
      </dsp:nvSpPr>
      <dsp:spPr>
        <a:xfrm>
          <a:off x="0" y="4512208"/>
          <a:ext cx="5124159"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7180BA-773A-431F-AFAA-CB69F79DF854}">
      <dsp:nvSpPr>
        <dsp:cNvPr id="0" name=""/>
        <dsp:cNvSpPr/>
      </dsp:nvSpPr>
      <dsp:spPr>
        <a:xfrm>
          <a:off x="0" y="4512208"/>
          <a:ext cx="5124159" cy="7519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Applying to jobs that you are not qualified for</a:t>
          </a:r>
        </a:p>
      </dsp:txBody>
      <dsp:txXfrm>
        <a:off x="0" y="4512208"/>
        <a:ext cx="5124159" cy="7519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CBB81-90E5-4781-9156-6FE5A9213AE4}">
      <dsp:nvSpPr>
        <dsp:cNvPr id="0" name=""/>
        <dsp:cNvSpPr/>
      </dsp:nvSpPr>
      <dsp:spPr>
        <a:xfrm>
          <a:off x="0" y="642"/>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2073C6-3744-4832-8D7E-E3A620F9D708}">
      <dsp:nvSpPr>
        <dsp:cNvPr id="0" name=""/>
        <dsp:cNvSpPr/>
      </dsp:nvSpPr>
      <dsp:spPr>
        <a:xfrm>
          <a:off x="0" y="642"/>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Communication (Verbal and written) (E: 42% G: 79%)</a:t>
          </a:r>
        </a:p>
      </dsp:txBody>
      <dsp:txXfrm>
        <a:off x="0" y="642"/>
        <a:ext cx="5456742" cy="526349"/>
      </dsp:txXfrm>
    </dsp:sp>
    <dsp:sp modelId="{E3E3C24C-5ADF-4635-9A88-4A6E3CEFB454}">
      <dsp:nvSpPr>
        <dsp:cNvPr id="0" name=""/>
        <dsp:cNvSpPr/>
      </dsp:nvSpPr>
      <dsp:spPr>
        <a:xfrm>
          <a:off x="0" y="526992"/>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FAF86DAE-AF2E-4522-8979-EA15529EAE89}">
      <dsp:nvSpPr>
        <dsp:cNvPr id="0" name=""/>
        <dsp:cNvSpPr/>
      </dsp:nvSpPr>
      <dsp:spPr>
        <a:xfrm>
          <a:off x="0" y="526992"/>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Problem Solving/Analytical (E: 56% G: 80%)</a:t>
          </a:r>
        </a:p>
      </dsp:txBody>
      <dsp:txXfrm>
        <a:off x="0" y="526992"/>
        <a:ext cx="5456742" cy="526349"/>
      </dsp:txXfrm>
    </dsp:sp>
    <dsp:sp modelId="{F20245C4-12BA-4E7B-B955-89CED00086B4}">
      <dsp:nvSpPr>
        <dsp:cNvPr id="0" name=""/>
        <dsp:cNvSpPr/>
      </dsp:nvSpPr>
      <dsp:spPr>
        <a:xfrm>
          <a:off x="0" y="1053341"/>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60C6B6EE-3D11-4E3C-A655-0A07F0CF929C}">
      <dsp:nvSpPr>
        <dsp:cNvPr id="0" name=""/>
        <dsp:cNvSpPr/>
      </dsp:nvSpPr>
      <dsp:spPr>
        <a:xfrm>
          <a:off x="0" y="1053341"/>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Leadership (E: 33% G: 70%)</a:t>
          </a:r>
        </a:p>
      </dsp:txBody>
      <dsp:txXfrm>
        <a:off x="0" y="1053341"/>
        <a:ext cx="5456742" cy="526349"/>
      </dsp:txXfrm>
    </dsp:sp>
    <dsp:sp modelId="{6C756E26-1C03-47B7-87FB-BBCF079E7D67}">
      <dsp:nvSpPr>
        <dsp:cNvPr id="0" name=""/>
        <dsp:cNvSpPr/>
      </dsp:nvSpPr>
      <dsp:spPr>
        <a:xfrm>
          <a:off x="0" y="1579690"/>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7ED01652-78FB-4D3C-A495-FD6849B467A4}">
      <dsp:nvSpPr>
        <dsp:cNvPr id="0" name=""/>
        <dsp:cNvSpPr/>
      </dsp:nvSpPr>
      <dsp:spPr>
        <a:xfrm>
          <a:off x="0" y="1579690"/>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Positive attitude/work ethic (E: 42% G: 89%)</a:t>
          </a:r>
        </a:p>
      </dsp:txBody>
      <dsp:txXfrm>
        <a:off x="0" y="1579690"/>
        <a:ext cx="5456742" cy="526349"/>
      </dsp:txXfrm>
    </dsp:sp>
    <dsp:sp modelId="{0E590A09-0B47-42A3-8CB0-08A146D1FF11}">
      <dsp:nvSpPr>
        <dsp:cNvPr id="0" name=""/>
        <dsp:cNvSpPr/>
      </dsp:nvSpPr>
      <dsp:spPr>
        <a:xfrm>
          <a:off x="0" y="2106040"/>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9152D76F-240B-4001-846C-CF23938D8334}">
      <dsp:nvSpPr>
        <dsp:cNvPr id="0" name=""/>
        <dsp:cNvSpPr/>
      </dsp:nvSpPr>
      <dsp:spPr>
        <a:xfrm>
          <a:off x="0" y="2106040"/>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Teamwork (E: 77% G: 85%)</a:t>
          </a:r>
        </a:p>
      </dsp:txBody>
      <dsp:txXfrm>
        <a:off x="0" y="2106040"/>
        <a:ext cx="5456742" cy="526349"/>
      </dsp:txXfrm>
    </dsp:sp>
    <dsp:sp modelId="{F7E9AEAB-5294-4492-B92F-99E0C8A4AE7B}">
      <dsp:nvSpPr>
        <dsp:cNvPr id="0" name=""/>
        <dsp:cNvSpPr/>
      </dsp:nvSpPr>
      <dsp:spPr>
        <a:xfrm>
          <a:off x="0" y="2632389"/>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2ABD44BE-6795-4589-9194-3BC703F6573D}">
      <dsp:nvSpPr>
        <dsp:cNvPr id="0" name=""/>
        <dsp:cNvSpPr/>
      </dsp:nvSpPr>
      <dsp:spPr>
        <a:xfrm>
          <a:off x="0" y="2632389"/>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Technical (E: 66% G: 60%)</a:t>
          </a:r>
        </a:p>
      </dsp:txBody>
      <dsp:txXfrm>
        <a:off x="0" y="2632389"/>
        <a:ext cx="5456742" cy="526349"/>
      </dsp:txXfrm>
    </dsp:sp>
    <dsp:sp modelId="{38954281-B540-4DD6-A3A6-A15D683BB8CB}">
      <dsp:nvSpPr>
        <dsp:cNvPr id="0" name=""/>
        <dsp:cNvSpPr/>
      </dsp:nvSpPr>
      <dsp:spPr>
        <a:xfrm>
          <a:off x="0" y="3158738"/>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5E821258-234F-42CD-8C90-C25A5916EE98}">
      <dsp:nvSpPr>
        <dsp:cNvPr id="0" name=""/>
        <dsp:cNvSpPr/>
      </dsp:nvSpPr>
      <dsp:spPr>
        <a:xfrm>
          <a:off x="0" y="3158738"/>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Global/Intercultural Fluency (E: 21% G: 35%)</a:t>
          </a:r>
        </a:p>
      </dsp:txBody>
      <dsp:txXfrm>
        <a:off x="0" y="3158738"/>
        <a:ext cx="5456742" cy="526349"/>
      </dsp:txXfrm>
    </dsp:sp>
    <dsp:sp modelId="{3746849E-FCDC-4639-9FAA-9F24753A0340}">
      <dsp:nvSpPr>
        <dsp:cNvPr id="0" name=""/>
        <dsp:cNvSpPr/>
      </dsp:nvSpPr>
      <dsp:spPr>
        <a:xfrm>
          <a:off x="0" y="3685088"/>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579DBED7-1A57-4FB2-88A1-20149A4BCDAB}">
      <dsp:nvSpPr>
        <dsp:cNvPr id="0" name=""/>
        <dsp:cNvSpPr/>
      </dsp:nvSpPr>
      <dsp:spPr>
        <a:xfrm>
          <a:off x="0" y="3685088"/>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hlinkClick xmlns:r="http://schemas.openxmlformats.org/officeDocument/2006/relationships" r:id="rId1"/>
            </a:rPr>
            <a:t>NACE Survey </a:t>
          </a:r>
          <a:r>
            <a:rPr lang="en-US" sz="1600" kern="1200" dirty="0"/>
            <a:t>of Recent Grads and Employers 2017. </a:t>
          </a:r>
        </a:p>
      </dsp:txBody>
      <dsp:txXfrm>
        <a:off x="0" y="3685088"/>
        <a:ext cx="5456742" cy="526349"/>
      </dsp:txXfrm>
    </dsp:sp>
    <dsp:sp modelId="{2A0E7316-DC2F-4E2E-A8B7-C0D1D91D1E97}">
      <dsp:nvSpPr>
        <dsp:cNvPr id="0" name=""/>
        <dsp:cNvSpPr/>
      </dsp:nvSpPr>
      <dsp:spPr>
        <a:xfrm>
          <a:off x="0" y="4211437"/>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BA0B027D-462E-47A3-BD55-3612D7C6E2A6}">
      <dsp:nvSpPr>
        <dsp:cNvPr id="0" name=""/>
        <dsp:cNvSpPr/>
      </dsp:nvSpPr>
      <dsp:spPr>
        <a:xfrm>
          <a:off x="0" y="4211437"/>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E= Employers that rated grads Proficient. G= Graduates that rated themselves Proficient </a:t>
          </a:r>
        </a:p>
      </dsp:txBody>
      <dsp:txXfrm>
        <a:off x="0" y="4211437"/>
        <a:ext cx="5456742" cy="526349"/>
      </dsp:txXfrm>
    </dsp:sp>
    <dsp:sp modelId="{7ADEE5A9-678A-4371-A337-6D38F8527846}">
      <dsp:nvSpPr>
        <dsp:cNvPr id="0" name=""/>
        <dsp:cNvSpPr/>
      </dsp:nvSpPr>
      <dsp:spPr>
        <a:xfrm>
          <a:off x="0" y="4737786"/>
          <a:ext cx="5456742" cy="0"/>
        </a:xfrm>
        <a:prstGeom prst="line">
          <a:avLst/>
        </a:prstGeom>
        <a:solidFill>
          <a:schemeClr val="accent4">
            <a:hueOff val="0"/>
            <a:satOff val="0"/>
            <a:lumOff val="0"/>
            <a:alphaOff val="0"/>
          </a:schemeClr>
        </a:solidFill>
        <a:ln w="9525" cap="rnd" cmpd="sng" algn="ctr">
          <a:solidFill>
            <a:schemeClr val="accent4">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DFB6BF56-1A28-4168-BE4D-FF4A1A746130}">
      <dsp:nvSpPr>
        <dsp:cNvPr id="0" name=""/>
        <dsp:cNvSpPr/>
      </dsp:nvSpPr>
      <dsp:spPr>
        <a:xfrm>
          <a:off x="0" y="4737786"/>
          <a:ext cx="5456742" cy="526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hlinkClick xmlns:r="http://schemas.openxmlformats.org/officeDocument/2006/relationships" r:id="rId2"/>
            </a:rPr>
            <a:t>www.thebalancecareers.com</a:t>
          </a:r>
          <a:r>
            <a:rPr lang="en-US" sz="1600" kern="1200" dirty="0"/>
            <a:t> and </a:t>
          </a:r>
          <a:r>
            <a:rPr lang="en-US" sz="1600" kern="1200" dirty="0">
              <a:hlinkClick xmlns:r="http://schemas.openxmlformats.org/officeDocument/2006/relationships" r:id="rId3"/>
            </a:rPr>
            <a:t>Occupational Outlook Handbook</a:t>
          </a:r>
          <a:r>
            <a:rPr lang="en-US" sz="1600" kern="1200" dirty="0"/>
            <a:t> for further info on Skills</a:t>
          </a:r>
        </a:p>
      </dsp:txBody>
      <dsp:txXfrm>
        <a:off x="0" y="4737786"/>
        <a:ext cx="5456742" cy="5263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EADA3-5EBE-41CE-BEAC-2433F2AC6427}">
      <dsp:nvSpPr>
        <dsp:cNvPr id="0" name=""/>
        <dsp:cNvSpPr/>
      </dsp:nvSpPr>
      <dsp:spPr>
        <a:xfrm>
          <a:off x="0" y="2570"/>
          <a:ext cx="5124159"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CE45F-34A3-4C79-BD5B-3ACE9CF9ACAE}">
      <dsp:nvSpPr>
        <dsp:cNvPr id="0" name=""/>
        <dsp:cNvSpPr/>
      </dsp:nvSpPr>
      <dsp:spPr>
        <a:xfrm>
          <a:off x="0" y="2570"/>
          <a:ext cx="5124159"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Know your worth – Salary.com, payscale.com, glassdoor.com</a:t>
          </a:r>
        </a:p>
      </dsp:txBody>
      <dsp:txXfrm>
        <a:off x="0" y="2570"/>
        <a:ext cx="5124159" cy="1753212"/>
      </dsp:txXfrm>
    </dsp:sp>
    <dsp:sp modelId="{7172A403-2E4B-4211-BECD-B8F23D911071}">
      <dsp:nvSpPr>
        <dsp:cNvPr id="0" name=""/>
        <dsp:cNvSpPr/>
      </dsp:nvSpPr>
      <dsp:spPr>
        <a:xfrm>
          <a:off x="0" y="1755783"/>
          <a:ext cx="5124159" cy="0"/>
        </a:xfrm>
        <a:prstGeom prst="line">
          <a:avLst/>
        </a:prstGeom>
        <a:solidFill>
          <a:schemeClr val="accent2">
            <a:hueOff val="226582"/>
            <a:satOff val="-23996"/>
            <a:lumOff val="-588"/>
            <a:alphaOff val="0"/>
          </a:schemeClr>
        </a:solidFill>
        <a:ln w="15875" cap="rnd" cmpd="sng" algn="ctr">
          <a:solidFill>
            <a:schemeClr val="accent2">
              <a:hueOff val="226582"/>
              <a:satOff val="-23996"/>
              <a:lumOff val="-5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DE29FD-A273-46E0-9DE8-5C4F21BFDEE5}">
      <dsp:nvSpPr>
        <dsp:cNvPr id="0" name=""/>
        <dsp:cNvSpPr/>
      </dsp:nvSpPr>
      <dsp:spPr>
        <a:xfrm>
          <a:off x="0" y="1755783"/>
          <a:ext cx="5124159"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Understand benefits – HealthCare, Pension, Vacation, Education benefits</a:t>
          </a:r>
        </a:p>
      </dsp:txBody>
      <dsp:txXfrm>
        <a:off x="0" y="1755783"/>
        <a:ext cx="5124159" cy="1753212"/>
      </dsp:txXfrm>
    </dsp:sp>
    <dsp:sp modelId="{97A4414A-8A86-4B97-A9CB-BA896163D26E}">
      <dsp:nvSpPr>
        <dsp:cNvPr id="0" name=""/>
        <dsp:cNvSpPr/>
      </dsp:nvSpPr>
      <dsp:spPr>
        <a:xfrm>
          <a:off x="0" y="3508995"/>
          <a:ext cx="5124159" cy="0"/>
        </a:xfrm>
        <a:prstGeom prst="line">
          <a:avLst/>
        </a:prstGeom>
        <a:solidFill>
          <a:schemeClr val="accent2">
            <a:hueOff val="453165"/>
            <a:satOff val="-47993"/>
            <a:lumOff val="-1176"/>
            <a:alphaOff val="0"/>
          </a:schemeClr>
        </a:solidFill>
        <a:ln w="15875" cap="rnd" cmpd="sng" algn="ctr">
          <a:solidFill>
            <a:schemeClr val="accent2">
              <a:hueOff val="453165"/>
              <a:satOff val="-47993"/>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8F6AA3-EB8D-4255-A024-FB4D11C9D14A}">
      <dsp:nvSpPr>
        <dsp:cNvPr id="0" name=""/>
        <dsp:cNvSpPr/>
      </dsp:nvSpPr>
      <dsp:spPr>
        <a:xfrm>
          <a:off x="0" y="3508995"/>
          <a:ext cx="5124159" cy="17532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Other – Commute, Will I grow in this position, who will I be working with, who is my supervisor?</a:t>
          </a:r>
        </a:p>
      </dsp:txBody>
      <dsp:txXfrm>
        <a:off x="0" y="3508995"/>
        <a:ext cx="5124159" cy="17532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C3F3F-4BD0-4039-B048-5DCB3E598E88}">
      <dsp:nvSpPr>
        <dsp:cNvPr id="0" name=""/>
        <dsp:cNvSpPr/>
      </dsp:nvSpPr>
      <dsp:spPr>
        <a:xfrm>
          <a:off x="0" y="0"/>
          <a:ext cx="5124159"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DB7769-825E-488C-A1AC-03244AAC7A3D}">
      <dsp:nvSpPr>
        <dsp:cNvPr id="0" name=""/>
        <dsp:cNvSpPr/>
      </dsp:nvSpPr>
      <dsp:spPr>
        <a:xfrm>
          <a:off x="0" y="0"/>
          <a:ext cx="5124159"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20,000 H1B’s reserved for Masters and above (85,000 total)</a:t>
          </a:r>
        </a:p>
      </dsp:txBody>
      <dsp:txXfrm>
        <a:off x="0" y="0"/>
        <a:ext cx="5124159" cy="1316194"/>
      </dsp:txXfrm>
    </dsp:sp>
    <dsp:sp modelId="{90D927D6-8F20-4E96-9AD5-DA07FCC0C5A0}">
      <dsp:nvSpPr>
        <dsp:cNvPr id="0" name=""/>
        <dsp:cNvSpPr/>
      </dsp:nvSpPr>
      <dsp:spPr>
        <a:xfrm>
          <a:off x="0" y="1316194"/>
          <a:ext cx="5124159" cy="0"/>
        </a:xfrm>
        <a:prstGeom prst="line">
          <a:avLst/>
        </a:prstGeom>
        <a:solidFill>
          <a:schemeClr val="accent2">
            <a:hueOff val="151055"/>
            <a:satOff val="-15998"/>
            <a:lumOff val="-392"/>
            <a:alphaOff val="0"/>
          </a:schemeClr>
        </a:solidFill>
        <a:ln w="15875" cap="rnd" cmpd="sng" algn="ctr">
          <a:solidFill>
            <a:schemeClr val="accent2">
              <a:hueOff val="151055"/>
              <a:satOff val="-15998"/>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BDB179-DFDD-465E-B26C-79F0D147B8D7}">
      <dsp:nvSpPr>
        <dsp:cNvPr id="0" name=""/>
        <dsp:cNvSpPr/>
      </dsp:nvSpPr>
      <dsp:spPr>
        <a:xfrm>
          <a:off x="0" y="1316194"/>
          <a:ext cx="5124159"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Masters, MBA or other Graduate level degree. Full Time or Part Time? </a:t>
          </a:r>
        </a:p>
      </dsp:txBody>
      <dsp:txXfrm>
        <a:off x="0" y="1316194"/>
        <a:ext cx="5124159" cy="1316194"/>
      </dsp:txXfrm>
    </dsp:sp>
    <dsp:sp modelId="{93A98A2E-C6B8-425C-99CA-8FE6577F88F5}">
      <dsp:nvSpPr>
        <dsp:cNvPr id="0" name=""/>
        <dsp:cNvSpPr/>
      </dsp:nvSpPr>
      <dsp:spPr>
        <a:xfrm>
          <a:off x="0" y="2632389"/>
          <a:ext cx="5124159" cy="0"/>
        </a:xfrm>
        <a:prstGeom prst="line">
          <a:avLst/>
        </a:prstGeom>
        <a:solidFill>
          <a:schemeClr val="accent2">
            <a:hueOff val="302110"/>
            <a:satOff val="-31995"/>
            <a:lumOff val="-784"/>
            <a:alphaOff val="0"/>
          </a:schemeClr>
        </a:solidFill>
        <a:ln w="15875" cap="rnd" cmpd="sng" algn="ctr">
          <a:solidFill>
            <a:schemeClr val="accent2">
              <a:hueOff val="302110"/>
              <a:satOff val="-31995"/>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89FBBE-9037-4A6B-B1CE-02CBDC2FFC91}">
      <dsp:nvSpPr>
        <dsp:cNvPr id="0" name=""/>
        <dsp:cNvSpPr/>
      </dsp:nvSpPr>
      <dsp:spPr>
        <a:xfrm>
          <a:off x="0" y="2632389"/>
          <a:ext cx="5124159"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Alternatives: </a:t>
          </a:r>
          <a:r>
            <a:rPr lang="en-US" sz="2700" kern="1200">
              <a:hlinkClick xmlns:r="http://schemas.openxmlformats.org/officeDocument/2006/relationships" r:id="rId1"/>
            </a:rPr>
            <a:t>HBX CORE</a:t>
          </a:r>
          <a:r>
            <a:rPr lang="en-US" sz="2700" kern="1200"/>
            <a:t>; </a:t>
          </a:r>
          <a:r>
            <a:rPr lang="en-US" sz="2700" kern="1200">
              <a:hlinkClick xmlns:r="http://schemas.openxmlformats.org/officeDocument/2006/relationships" r:id="rId2"/>
            </a:rPr>
            <a:t>Lynda.com</a:t>
          </a:r>
          <a:r>
            <a:rPr lang="en-US" sz="2700" kern="1200"/>
            <a:t>; other courses </a:t>
          </a:r>
        </a:p>
      </dsp:txBody>
      <dsp:txXfrm>
        <a:off x="0" y="2632389"/>
        <a:ext cx="5124159" cy="1316194"/>
      </dsp:txXfrm>
    </dsp:sp>
    <dsp:sp modelId="{71D59693-1F6E-425E-87F0-8EC9B0E06429}">
      <dsp:nvSpPr>
        <dsp:cNvPr id="0" name=""/>
        <dsp:cNvSpPr/>
      </dsp:nvSpPr>
      <dsp:spPr>
        <a:xfrm>
          <a:off x="0" y="3948584"/>
          <a:ext cx="5124159" cy="0"/>
        </a:xfrm>
        <a:prstGeom prst="line">
          <a:avLst/>
        </a:prstGeom>
        <a:solidFill>
          <a:schemeClr val="accent2">
            <a:hueOff val="453165"/>
            <a:satOff val="-47993"/>
            <a:lumOff val="-1176"/>
            <a:alphaOff val="0"/>
          </a:schemeClr>
        </a:solidFill>
        <a:ln w="15875" cap="rnd" cmpd="sng" algn="ctr">
          <a:solidFill>
            <a:schemeClr val="accent2">
              <a:hueOff val="453165"/>
              <a:satOff val="-47993"/>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1C6895-2591-4EB4-B5AA-8E0B4888F143}">
      <dsp:nvSpPr>
        <dsp:cNvPr id="0" name=""/>
        <dsp:cNvSpPr/>
      </dsp:nvSpPr>
      <dsp:spPr>
        <a:xfrm>
          <a:off x="0" y="3948584"/>
          <a:ext cx="5124159"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kern="1200"/>
            <a:t>Resources: </a:t>
          </a:r>
          <a:r>
            <a:rPr lang="en-US" sz="2700" kern="1200">
              <a:hlinkClick xmlns:r="http://schemas.openxmlformats.org/officeDocument/2006/relationships" r:id="rId3"/>
            </a:rPr>
            <a:t>Petersons</a:t>
          </a:r>
          <a:r>
            <a:rPr lang="en-US" sz="2700" kern="1200"/>
            <a:t>; </a:t>
          </a:r>
          <a:r>
            <a:rPr lang="en-US" sz="2700" kern="1200">
              <a:hlinkClick xmlns:r="http://schemas.openxmlformats.org/officeDocument/2006/relationships" r:id="rId3"/>
            </a:rPr>
            <a:t>Princeton Review</a:t>
          </a:r>
          <a:r>
            <a:rPr lang="en-US" sz="2700" kern="1200"/>
            <a:t>; </a:t>
          </a:r>
          <a:r>
            <a:rPr lang="en-US" sz="2700" kern="1200">
              <a:hlinkClick xmlns:r="http://schemas.openxmlformats.org/officeDocument/2006/relationships" r:id="rId4"/>
            </a:rPr>
            <a:t>Gradschools.com</a:t>
          </a:r>
          <a:endParaRPr lang="en-US" sz="2700" kern="1200"/>
        </a:p>
      </dsp:txBody>
      <dsp:txXfrm>
        <a:off x="0" y="3948584"/>
        <a:ext cx="5124159" cy="13161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8855D-1284-450E-8C19-3230E7B8A467}">
      <dsp:nvSpPr>
        <dsp:cNvPr id="0" name=""/>
        <dsp:cNvSpPr/>
      </dsp:nvSpPr>
      <dsp:spPr>
        <a:xfrm>
          <a:off x="795105" y="470448"/>
          <a:ext cx="635736" cy="71"/>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C9673A-62C9-4165-B271-D3507DA0043E}">
      <dsp:nvSpPr>
        <dsp:cNvPr id="0" name=""/>
        <dsp:cNvSpPr/>
      </dsp:nvSpPr>
      <dsp:spPr>
        <a:xfrm>
          <a:off x="1468986" y="416715"/>
          <a:ext cx="73109" cy="138262"/>
        </a:xfrm>
        <a:prstGeom prst="chevron">
          <a:avLst>
            <a:gd name="adj" fmla="val 90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6CFC4D-5A96-4AF1-B771-0158976C2330}">
      <dsp:nvSpPr>
        <dsp:cNvPr id="0" name=""/>
        <dsp:cNvSpPr/>
      </dsp:nvSpPr>
      <dsp:spPr>
        <a:xfrm>
          <a:off x="414370" y="169217"/>
          <a:ext cx="602534" cy="602534"/>
        </a:xfrm>
        <a:prstGeom prst="ellips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2" tIns="23382" rIns="23382" bIns="23382" numCol="1" spcCol="1270" anchor="ctr" anchorCtr="0">
          <a:noAutofit/>
        </a:bodyPr>
        <a:lstStyle/>
        <a:p>
          <a:pPr marL="0" lvl="0" indent="0" algn="ctr" defTabSz="1200150">
            <a:lnSpc>
              <a:spcPct val="90000"/>
            </a:lnSpc>
            <a:spcBef>
              <a:spcPct val="0"/>
            </a:spcBef>
            <a:spcAft>
              <a:spcPct val="35000"/>
            </a:spcAft>
            <a:buNone/>
          </a:pPr>
          <a:r>
            <a:rPr lang="en-US" sz="2700" kern="1200"/>
            <a:t>1</a:t>
          </a:r>
        </a:p>
      </dsp:txBody>
      <dsp:txXfrm>
        <a:off x="502609" y="257456"/>
        <a:ext cx="426056" cy="426056"/>
      </dsp:txXfrm>
    </dsp:sp>
    <dsp:sp modelId="{B7DFD749-88C8-45B3-A0E3-0BEE8D0BB289}">
      <dsp:nvSpPr>
        <dsp:cNvPr id="0" name=""/>
        <dsp:cNvSpPr/>
      </dsp:nvSpPr>
      <dsp:spPr>
        <a:xfrm>
          <a:off x="434" y="937351"/>
          <a:ext cx="1430407" cy="3071250"/>
        </a:xfrm>
        <a:prstGeom prst="upArrowCallout">
          <a:avLst>
            <a:gd name="adj1" fmla="val 50000"/>
            <a:gd name="adj2" fmla="val 20000"/>
            <a:gd name="adj3" fmla="val 20000"/>
            <a:gd name="adj4" fmla="val 100000"/>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832" tIns="165100" rIns="112832" bIns="165100" numCol="1" spcCol="1270" anchor="t" anchorCtr="0">
          <a:noAutofit/>
        </a:bodyPr>
        <a:lstStyle/>
        <a:p>
          <a:pPr marL="0" lvl="0" indent="0" algn="l" defTabSz="711200">
            <a:lnSpc>
              <a:spcPct val="90000"/>
            </a:lnSpc>
            <a:spcBef>
              <a:spcPct val="0"/>
            </a:spcBef>
            <a:spcAft>
              <a:spcPct val="35000"/>
            </a:spcAft>
            <a:buNone/>
          </a:pPr>
          <a:r>
            <a:rPr lang="en-US" sz="1600" kern="1200" dirty="0"/>
            <a:t>Consider smaller firms – 46% of hiring is in firms of less than 250 employees. Small companies can and do sponsor.</a:t>
          </a:r>
        </a:p>
      </dsp:txBody>
      <dsp:txXfrm>
        <a:off x="434" y="1223432"/>
        <a:ext cx="1430407" cy="2785169"/>
      </dsp:txXfrm>
    </dsp:sp>
    <dsp:sp modelId="{4B3236F1-13F5-468A-8673-72AF8A406363}">
      <dsp:nvSpPr>
        <dsp:cNvPr id="0" name=""/>
        <dsp:cNvSpPr/>
      </dsp:nvSpPr>
      <dsp:spPr>
        <a:xfrm>
          <a:off x="1589776" y="470447"/>
          <a:ext cx="1430407" cy="71"/>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6BD534-05C3-4493-BF80-C683DB178A93}">
      <dsp:nvSpPr>
        <dsp:cNvPr id="0" name=""/>
        <dsp:cNvSpPr/>
      </dsp:nvSpPr>
      <dsp:spPr>
        <a:xfrm>
          <a:off x="3058328" y="416714"/>
          <a:ext cx="73109" cy="138263"/>
        </a:xfrm>
        <a:prstGeom prst="chevron">
          <a:avLst>
            <a:gd name="adj" fmla="val 90000"/>
          </a:avLst>
        </a:prstGeom>
        <a:solidFill>
          <a:schemeClr val="accent6">
            <a:tint val="40000"/>
            <a:alpha val="90000"/>
            <a:hueOff val="0"/>
            <a:satOff val="0"/>
            <a:lumOff val="0"/>
            <a:alphaOff val="0"/>
          </a:schemeClr>
        </a:solidFill>
        <a:ln w="15875"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4D917F-D418-4A65-AE9A-E47169809B47}">
      <dsp:nvSpPr>
        <dsp:cNvPr id="0" name=""/>
        <dsp:cNvSpPr/>
      </dsp:nvSpPr>
      <dsp:spPr>
        <a:xfrm>
          <a:off x="2003712" y="169216"/>
          <a:ext cx="602534" cy="602534"/>
        </a:xfrm>
        <a:prstGeom prst="ellips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2" tIns="23382" rIns="23382" bIns="23382" numCol="1" spcCol="1270" anchor="ctr" anchorCtr="0">
          <a:noAutofit/>
        </a:bodyPr>
        <a:lstStyle/>
        <a:p>
          <a:pPr marL="0" lvl="0" indent="0" algn="ctr" defTabSz="1200150">
            <a:lnSpc>
              <a:spcPct val="90000"/>
            </a:lnSpc>
            <a:spcBef>
              <a:spcPct val="0"/>
            </a:spcBef>
            <a:spcAft>
              <a:spcPct val="35000"/>
            </a:spcAft>
            <a:buNone/>
          </a:pPr>
          <a:r>
            <a:rPr lang="en-US" sz="2700" kern="1200"/>
            <a:t>2</a:t>
          </a:r>
        </a:p>
      </dsp:txBody>
      <dsp:txXfrm>
        <a:off x="2091951" y="257455"/>
        <a:ext cx="426056" cy="426056"/>
      </dsp:txXfrm>
    </dsp:sp>
    <dsp:sp modelId="{87B061AB-AB35-4D24-BB96-0C28DB799307}">
      <dsp:nvSpPr>
        <dsp:cNvPr id="0" name=""/>
        <dsp:cNvSpPr/>
      </dsp:nvSpPr>
      <dsp:spPr>
        <a:xfrm>
          <a:off x="1589776" y="937351"/>
          <a:ext cx="1430407" cy="3071250"/>
        </a:xfrm>
        <a:prstGeom prst="upArrowCallout">
          <a:avLst>
            <a:gd name="adj1" fmla="val 50000"/>
            <a:gd name="adj2" fmla="val 20000"/>
            <a:gd name="adj3" fmla="val 20000"/>
            <a:gd name="adj4" fmla="val 100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832" tIns="165100" rIns="112832" bIns="165100" numCol="1" spcCol="1270" anchor="t" anchorCtr="0">
          <a:noAutofit/>
        </a:bodyPr>
        <a:lstStyle/>
        <a:p>
          <a:pPr marL="0" lvl="0" indent="0" algn="l" defTabSz="711200">
            <a:lnSpc>
              <a:spcPct val="90000"/>
            </a:lnSpc>
            <a:spcBef>
              <a:spcPct val="0"/>
            </a:spcBef>
            <a:spcAft>
              <a:spcPct val="35000"/>
            </a:spcAft>
            <a:buNone/>
          </a:pPr>
          <a:r>
            <a:rPr lang="en-US" sz="1600" kern="1200" dirty="0"/>
            <a:t>Consider alternative cities – </a:t>
          </a:r>
          <a:r>
            <a:rPr lang="en-US" sz="1600" kern="1200" dirty="0">
              <a:hlinkClick xmlns:r="http://schemas.openxmlformats.org/officeDocument/2006/relationships" r:id="rId1"/>
            </a:rPr>
            <a:t>Portland, Maine</a:t>
          </a:r>
          <a:r>
            <a:rPr lang="en-US" sz="1600" kern="1200" dirty="0"/>
            <a:t> (WEX, IDEXX), Portsmouth, Worcester, Canada.</a:t>
          </a:r>
        </a:p>
      </dsp:txBody>
      <dsp:txXfrm>
        <a:off x="1589776" y="1223432"/>
        <a:ext cx="1430407" cy="2785169"/>
      </dsp:txXfrm>
    </dsp:sp>
    <dsp:sp modelId="{A27A3A95-C86D-4EE9-93AC-05B8FADC1381}">
      <dsp:nvSpPr>
        <dsp:cNvPr id="0" name=""/>
        <dsp:cNvSpPr/>
      </dsp:nvSpPr>
      <dsp:spPr>
        <a:xfrm>
          <a:off x="3179118" y="470447"/>
          <a:ext cx="1430407" cy="71"/>
        </a:xfrm>
        <a:prstGeom prst="rect">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25058E-3810-48F7-BDA1-29CC0A6326B6}">
      <dsp:nvSpPr>
        <dsp:cNvPr id="0" name=""/>
        <dsp:cNvSpPr/>
      </dsp:nvSpPr>
      <dsp:spPr>
        <a:xfrm>
          <a:off x="4647669" y="416714"/>
          <a:ext cx="73109" cy="138264"/>
        </a:xfrm>
        <a:prstGeom prst="chevron">
          <a:avLst>
            <a:gd name="adj" fmla="val 90000"/>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ECFCD54-AF0D-441A-B531-C7C191CCB208}">
      <dsp:nvSpPr>
        <dsp:cNvPr id="0" name=""/>
        <dsp:cNvSpPr/>
      </dsp:nvSpPr>
      <dsp:spPr>
        <a:xfrm>
          <a:off x="3593054" y="169216"/>
          <a:ext cx="602534" cy="602534"/>
        </a:xfrm>
        <a:prstGeom prst="ellips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2" tIns="23382" rIns="23382" bIns="23382" numCol="1" spcCol="1270" anchor="ctr" anchorCtr="0">
          <a:noAutofit/>
        </a:bodyPr>
        <a:lstStyle/>
        <a:p>
          <a:pPr marL="0" lvl="0" indent="0" algn="ctr" defTabSz="1200150">
            <a:lnSpc>
              <a:spcPct val="90000"/>
            </a:lnSpc>
            <a:spcBef>
              <a:spcPct val="0"/>
            </a:spcBef>
            <a:spcAft>
              <a:spcPct val="35000"/>
            </a:spcAft>
            <a:buNone/>
          </a:pPr>
          <a:r>
            <a:rPr lang="en-US" sz="2700" kern="1200"/>
            <a:t>3</a:t>
          </a:r>
        </a:p>
      </dsp:txBody>
      <dsp:txXfrm>
        <a:off x="3681293" y="257455"/>
        <a:ext cx="426056" cy="426056"/>
      </dsp:txXfrm>
    </dsp:sp>
    <dsp:sp modelId="{DE55E451-02BD-4C25-96F5-0C5A4CCB4115}">
      <dsp:nvSpPr>
        <dsp:cNvPr id="0" name=""/>
        <dsp:cNvSpPr/>
      </dsp:nvSpPr>
      <dsp:spPr>
        <a:xfrm>
          <a:off x="3179118" y="937350"/>
          <a:ext cx="1430407" cy="3071250"/>
        </a:xfrm>
        <a:prstGeom prst="upArrowCallout">
          <a:avLst>
            <a:gd name="adj1" fmla="val 50000"/>
            <a:gd name="adj2" fmla="val 20000"/>
            <a:gd name="adj3" fmla="val 20000"/>
            <a:gd name="adj4" fmla="val 100000"/>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832" tIns="165100" rIns="112832" bIns="165100" numCol="1" spcCol="1270" anchor="t" anchorCtr="0">
          <a:noAutofit/>
        </a:bodyPr>
        <a:lstStyle/>
        <a:p>
          <a:pPr marL="0" lvl="0" indent="0" algn="l" defTabSz="711200">
            <a:lnSpc>
              <a:spcPct val="90000"/>
            </a:lnSpc>
            <a:spcBef>
              <a:spcPct val="0"/>
            </a:spcBef>
            <a:spcAft>
              <a:spcPct val="35000"/>
            </a:spcAft>
            <a:buNone/>
          </a:pPr>
          <a:r>
            <a:rPr lang="en-US" sz="1600" kern="1200" dirty="0"/>
            <a:t>Consider Higher Ed or Non-Profits (10% of H1B’s)</a:t>
          </a:r>
        </a:p>
      </dsp:txBody>
      <dsp:txXfrm>
        <a:off x="3179118" y="1223431"/>
        <a:ext cx="1430407" cy="2785169"/>
      </dsp:txXfrm>
    </dsp:sp>
    <dsp:sp modelId="{BCFB5F89-5AE7-46D3-BA3B-1227CACF1EEA}">
      <dsp:nvSpPr>
        <dsp:cNvPr id="0" name=""/>
        <dsp:cNvSpPr/>
      </dsp:nvSpPr>
      <dsp:spPr>
        <a:xfrm>
          <a:off x="4845390" y="470447"/>
          <a:ext cx="1440253" cy="72"/>
        </a:xfrm>
        <a:prstGeom prst="rect">
          <a:avLst/>
        </a:prstGeom>
        <a:solidFill>
          <a:schemeClr val="accent6">
            <a:tint val="40000"/>
            <a:alpha val="90000"/>
            <a:hueOff val="0"/>
            <a:satOff val="0"/>
            <a:lumOff val="0"/>
            <a:alphaOff val="0"/>
          </a:schemeClr>
        </a:solidFill>
        <a:ln w="15875"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B9EB1E-9BCB-476D-BA54-3E6B97BF34DC}">
      <dsp:nvSpPr>
        <dsp:cNvPr id="0" name=""/>
        <dsp:cNvSpPr/>
      </dsp:nvSpPr>
      <dsp:spPr>
        <a:xfrm>
          <a:off x="6324050" y="416714"/>
          <a:ext cx="73612" cy="138264"/>
        </a:xfrm>
        <a:prstGeom prst="chevron">
          <a:avLst>
            <a:gd name="adj" fmla="val 90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D5D62D-B5BD-4FCC-B98E-C8F2E03C259D}">
      <dsp:nvSpPr>
        <dsp:cNvPr id="0" name=""/>
        <dsp:cNvSpPr/>
      </dsp:nvSpPr>
      <dsp:spPr>
        <a:xfrm>
          <a:off x="5264249" y="169216"/>
          <a:ext cx="602534" cy="602534"/>
        </a:xfrm>
        <a:prstGeom prst="ellipse">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2" tIns="23382" rIns="23382" bIns="23382" numCol="1" spcCol="1270" anchor="ctr" anchorCtr="0">
          <a:noAutofit/>
        </a:bodyPr>
        <a:lstStyle/>
        <a:p>
          <a:pPr marL="0" lvl="0" indent="0" algn="ctr" defTabSz="1200150">
            <a:lnSpc>
              <a:spcPct val="90000"/>
            </a:lnSpc>
            <a:spcBef>
              <a:spcPct val="0"/>
            </a:spcBef>
            <a:spcAft>
              <a:spcPct val="35000"/>
            </a:spcAft>
            <a:buNone/>
          </a:pPr>
          <a:r>
            <a:rPr lang="en-US" sz="2700" kern="1200"/>
            <a:t>4</a:t>
          </a:r>
        </a:p>
      </dsp:txBody>
      <dsp:txXfrm>
        <a:off x="5352488" y="257455"/>
        <a:ext cx="426056" cy="426056"/>
      </dsp:txXfrm>
    </dsp:sp>
    <dsp:sp modelId="{F841D8AC-96E7-4867-9C51-28C52450B797}">
      <dsp:nvSpPr>
        <dsp:cNvPr id="0" name=""/>
        <dsp:cNvSpPr/>
      </dsp:nvSpPr>
      <dsp:spPr>
        <a:xfrm>
          <a:off x="4768459" y="937350"/>
          <a:ext cx="1636288" cy="3071250"/>
        </a:xfrm>
        <a:prstGeom prst="upArrowCallout">
          <a:avLst>
            <a:gd name="adj1" fmla="val 50000"/>
            <a:gd name="adj2" fmla="val 20000"/>
            <a:gd name="adj3" fmla="val 20000"/>
            <a:gd name="adj4" fmla="val 100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935" tIns="165100" rIns="116935" bIns="165100" numCol="1" spcCol="1270" anchor="t" anchorCtr="0">
          <a:noAutofit/>
        </a:bodyPr>
        <a:lstStyle/>
        <a:p>
          <a:pPr marL="0" lvl="0" indent="0" algn="l" defTabSz="711200">
            <a:lnSpc>
              <a:spcPct val="90000"/>
            </a:lnSpc>
            <a:spcBef>
              <a:spcPct val="0"/>
            </a:spcBef>
            <a:spcAft>
              <a:spcPct val="35000"/>
            </a:spcAft>
            <a:buNone/>
          </a:pPr>
          <a:r>
            <a:rPr lang="en-US" sz="1600" kern="1200" dirty="0"/>
            <a:t>Small steps with human connections</a:t>
          </a:r>
        </a:p>
      </dsp:txBody>
      <dsp:txXfrm>
        <a:off x="4768459" y="1264608"/>
        <a:ext cx="1636288" cy="2743992"/>
      </dsp:txXfrm>
    </dsp:sp>
    <dsp:sp modelId="{606EF971-9A41-4227-B58E-3CD88F4974EE}">
      <dsp:nvSpPr>
        <dsp:cNvPr id="0" name=""/>
        <dsp:cNvSpPr/>
      </dsp:nvSpPr>
      <dsp:spPr>
        <a:xfrm>
          <a:off x="6492531" y="470447"/>
          <a:ext cx="715203" cy="72"/>
        </a:xfrm>
        <a:prstGeom prst="rect">
          <a:avLst/>
        </a:prstGeom>
        <a:solidFill>
          <a:schemeClr val="accent4">
            <a:tint val="40000"/>
            <a:alpha val="90000"/>
            <a:hueOff val="0"/>
            <a:satOff val="0"/>
            <a:lumOff val="0"/>
            <a:alphaOff val="0"/>
          </a:schemeClr>
        </a:solidFill>
        <a:ln w="15875"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248578-03FF-4717-A3E5-8962D56A0D6E}">
      <dsp:nvSpPr>
        <dsp:cNvPr id="0" name=""/>
        <dsp:cNvSpPr/>
      </dsp:nvSpPr>
      <dsp:spPr>
        <a:xfrm>
          <a:off x="6906467" y="169215"/>
          <a:ext cx="602534" cy="602534"/>
        </a:xfrm>
        <a:prstGeom prst="ellipse">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82" tIns="23382" rIns="23382" bIns="23382" numCol="1" spcCol="1270" anchor="ctr" anchorCtr="0">
          <a:noAutofit/>
        </a:bodyPr>
        <a:lstStyle/>
        <a:p>
          <a:pPr marL="0" lvl="0" indent="0" algn="ctr" defTabSz="1200150">
            <a:lnSpc>
              <a:spcPct val="90000"/>
            </a:lnSpc>
            <a:spcBef>
              <a:spcPct val="0"/>
            </a:spcBef>
            <a:spcAft>
              <a:spcPct val="35000"/>
            </a:spcAft>
            <a:buNone/>
          </a:pPr>
          <a:r>
            <a:rPr lang="en-US" sz="2700" kern="1200"/>
            <a:t>5</a:t>
          </a:r>
        </a:p>
      </dsp:txBody>
      <dsp:txXfrm>
        <a:off x="6994706" y="257454"/>
        <a:ext cx="426056" cy="426056"/>
      </dsp:txXfrm>
    </dsp:sp>
    <dsp:sp modelId="{0074762A-383D-4096-AEAF-06D14E5D4ABC}">
      <dsp:nvSpPr>
        <dsp:cNvPr id="0" name=""/>
        <dsp:cNvSpPr/>
      </dsp:nvSpPr>
      <dsp:spPr>
        <a:xfrm>
          <a:off x="6492531" y="937350"/>
          <a:ext cx="1430407" cy="3071250"/>
        </a:xfrm>
        <a:prstGeom prst="upArrowCallout">
          <a:avLst>
            <a:gd name="adj1" fmla="val 50000"/>
            <a:gd name="adj2" fmla="val 20000"/>
            <a:gd name="adj3" fmla="val 20000"/>
            <a:gd name="adj4" fmla="val 100000"/>
          </a:avLst>
        </a:prstGeom>
        <a:solidFill>
          <a:schemeClr val="accent6">
            <a:tint val="40000"/>
            <a:alpha val="90000"/>
            <a:hueOff val="0"/>
            <a:satOff val="0"/>
            <a:lumOff val="0"/>
            <a:alphaOff val="0"/>
          </a:schemeClr>
        </a:solidFill>
        <a:ln w="15875" cap="rnd"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832" tIns="165100" rIns="112832" bIns="165100" numCol="1" spcCol="1270" anchor="t" anchorCtr="0">
          <a:noAutofit/>
        </a:bodyPr>
        <a:lstStyle/>
        <a:p>
          <a:pPr marL="0" lvl="0" indent="0" algn="l" defTabSz="711200">
            <a:lnSpc>
              <a:spcPct val="90000"/>
            </a:lnSpc>
            <a:spcBef>
              <a:spcPct val="0"/>
            </a:spcBef>
            <a:spcAft>
              <a:spcPct val="35000"/>
            </a:spcAft>
            <a:buNone/>
          </a:pPr>
          <a:r>
            <a:rPr lang="en-US" sz="1600" kern="1200" dirty="0"/>
            <a:t>Focus on Quality of </a:t>
          </a:r>
          <a:r>
            <a:rPr lang="en-US" sz="1600" kern="1200" dirty="0" err="1"/>
            <a:t>applicationnot</a:t>
          </a:r>
          <a:r>
            <a:rPr lang="en-US" sz="1600" kern="1200" dirty="0"/>
            <a:t> Quantity</a:t>
          </a:r>
        </a:p>
      </dsp:txBody>
      <dsp:txXfrm>
        <a:off x="6492531" y="1223431"/>
        <a:ext cx="1430407" cy="27851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19"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34820"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21"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F0B6EC5B-DE15-4B62-9DC0-DE1BD893DD16}" type="slidenum">
              <a:rPr lang="en-US"/>
              <a:pPr/>
              <a:t>‹#›</a:t>
            </a:fld>
            <a:endParaRPr lang="en-US" dirty="0"/>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823FACB9-4E35-4CB3-835A-2EBF55FAEDE3}" type="slidenum">
              <a:rPr lang="en-US"/>
              <a:pPr/>
              <a:t>‹#›</a:t>
            </a:fld>
            <a:endParaRPr lang="en-US" dirty="0"/>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59C393-9A2B-45A2-8E4E-FAFA5413C1FC}" type="datetime1">
              <a:rPr lang="en-US" altLang="en-US" smtClean="0"/>
              <a:pPr/>
              <a:t>10/28/2018</a:t>
            </a:fld>
            <a:endParaRPr lang="en-US" altLang="en-US" dirty="0"/>
          </a:p>
        </p:txBody>
      </p:sp>
      <p:sp>
        <p:nvSpPr>
          <p:cNvPr id="5" name="Footer Placeholder 4"/>
          <p:cNvSpPr>
            <a:spLocks noGrp="1"/>
          </p:cNvSpPr>
          <p:nvPr>
            <p:ph type="ftr" sz="quarter" idx="11"/>
          </p:nvPr>
        </p:nvSpPr>
        <p:spPr/>
        <p:txBody>
          <a:bodyPr/>
          <a:lstStyle/>
          <a:p>
            <a:r>
              <a:rPr lang="en-US" altLang="en-US"/>
              <a:t>Add a footer</a:t>
            </a:r>
            <a:endParaRPr lang="en-US" alt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945280F-DE53-48B1-9FB9-96A39916642A}" type="slidenum">
              <a:rPr lang="en-US" altLang="en-US" smtClean="0"/>
              <a:pPr/>
              <a:t>‹#›</a:t>
            </a:fld>
            <a:endParaRPr lang="en-US" altLang="en-US" dirty="0"/>
          </a:p>
        </p:txBody>
      </p:sp>
    </p:spTree>
    <p:extLst>
      <p:ext uri="{BB962C8B-B14F-4D97-AF65-F5344CB8AC3E}">
        <p14:creationId xmlns:p14="http://schemas.microsoft.com/office/powerpoint/2010/main" val="50173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5B0982-7648-47FF-97D6-16483483F3D5}" type="datetime1">
              <a:rPr lang="en-US" altLang="en-US" smtClean="0"/>
              <a:pPr/>
              <a:t>10/28/2018</a:t>
            </a:fld>
            <a:endParaRPr lang="en-US" altLang="en-US" dirty="0"/>
          </a:p>
        </p:txBody>
      </p:sp>
      <p:sp>
        <p:nvSpPr>
          <p:cNvPr id="5" name="Footer Placeholder 4"/>
          <p:cNvSpPr>
            <a:spLocks noGrp="1"/>
          </p:cNvSpPr>
          <p:nvPr>
            <p:ph type="ftr" sz="quarter" idx="11"/>
          </p:nvPr>
        </p:nvSpPr>
        <p:spPr/>
        <p:txBody>
          <a:bodyPr/>
          <a:lstStyle/>
          <a:p>
            <a:r>
              <a:rPr lang="en-US" altLang="en-US"/>
              <a:t>Add a footer</a:t>
            </a:r>
            <a:endParaRPr lang="en-US" alt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7E5119E-5338-4B55-81DC-57EAC9440FD0}" type="slidenum">
              <a:rPr lang="en-US" altLang="en-US" smtClean="0"/>
              <a:pPr/>
              <a:t>‹#›</a:t>
            </a:fld>
            <a:endParaRPr lang="en-US" altLang="en-US" dirty="0"/>
          </a:p>
        </p:txBody>
      </p:sp>
    </p:spTree>
    <p:extLst>
      <p:ext uri="{BB962C8B-B14F-4D97-AF65-F5344CB8AC3E}">
        <p14:creationId xmlns:p14="http://schemas.microsoft.com/office/powerpoint/2010/main" val="40694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5B0982-7648-47FF-97D6-16483483F3D5}" type="datetime1">
              <a:rPr lang="en-US" altLang="en-US" smtClean="0"/>
              <a:pPr/>
              <a:t>10/28/2018</a:t>
            </a:fld>
            <a:endParaRPr lang="en-US" altLang="en-US" dirty="0"/>
          </a:p>
        </p:txBody>
      </p:sp>
      <p:sp>
        <p:nvSpPr>
          <p:cNvPr id="5" name="Footer Placeholder 4"/>
          <p:cNvSpPr>
            <a:spLocks noGrp="1"/>
          </p:cNvSpPr>
          <p:nvPr>
            <p:ph type="ftr" sz="quarter" idx="11"/>
          </p:nvPr>
        </p:nvSpPr>
        <p:spPr/>
        <p:txBody>
          <a:bodyPr/>
          <a:lstStyle/>
          <a:p>
            <a:r>
              <a:rPr lang="en-US" altLang="en-US"/>
              <a:t>Add a footer</a:t>
            </a:r>
            <a:endParaRPr lang="en-US" alt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7E5119E-5338-4B55-81DC-57EAC9440FD0}" type="slidenum">
              <a:rPr lang="en-US" altLang="en-US" smtClean="0"/>
              <a:pPr/>
              <a:t>‹#›</a:t>
            </a:fld>
            <a:endParaRPr lang="en-US" alt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9735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75B0982-7648-47FF-97D6-16483483F3D5}" type="datetime1">
              <a:rPr lang="en-US" altLang="en-US" smtClean="0"/>
              <a:pPr/>
              <a:t>10/28/2018</a:t>
            </a:fld>
            <a:endParaRPr lang="en-US" altLang="en-US" dirty="0"/>
          </a:p>
        </p:txBody>
      </p:sp>
      <p:sp>
        <p:nvSpPr>
          <p:cNvPr id="6" name="Footer Placeholder 5"/>
          <p:cNvSpPr>
            <a:spLocks noGrp="1"/>
          </p:cNvSpPr>
          <p:nvPr>
            <p:ph type="ftr" sz="quarter" idx="11"/>
          </p:nvPr>
        </p:nvSpPr>
        <p:spPr/>
        <p:txBody>
          <a:bodyPr/>
          <a:lstStyle/>
          <a:p>
            <a:r>
              <a:rPr lang="en-US" altLang="en-US"/>
              <a:t>Add a footer</a:t>
            </a:r>
            <a:endParaRPr lang="en-US" alt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E5119E-5338-4B55-81DC-57EAC9440FD0}" type="slidenum">
              <a:rPr lang="en-US" altLang="en-US" smtClean="0"/>
              <a:pPr/>
              <a:t>‹#›</a:t>
            </a:fld>
            <a:endParaRPr lang="en-US" altLang="en-US" dirty="0"/>
          </a:p>
        </p:txBody>
      </p:sp>
    </p:spTree>
    <p:extLst>
      <p:ext uri="{BB962C8B-B14F-4D97-AF65-F5344CB8AC3E}">
        <p14:creationId xmlns:p14="http://schemas.microsoft.com/office/powerpoint/2010/main" val="3114725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75B0982-7648-47FF-97D6-16483483F3D5}" type="datetime1">
              <a:rPr lang="en-US" altLang="en-US" smtClean="0"/>
              <a:pPr/>
              <a:t>10/28/2018</a:t>
            </a:fld>
            <a:endParaRPr lang="en-US" altLang="en-US" dirty="0"/>
          </a:p>
        </p:txBody>
      </p:sp>
      <p:sp>
        <p:nvSpPr>
          <p:cNvPr id="6" name="Footer Placeholder 5"/>
          <p:cNvSpPr>
            <a:spLocks noGrp="1"/>
          </p:cNvSpPr>
          <p:nvPr>
            <p:ph type="ftr" sz="quarter" idx="11"/>
          </p:nvPr>
        </p:nvSpPr>
        <p:spPr/>
        <p:txBody>
          <a:bodyPr/>
          <a:lstStyle/>
          <a:p>
            <a:r>
              <a:rPr lang="en-US" altLang="en-US"/>
              <a:t>Add a footer</a:t>
            </a:r>
            <a:endParaRPr lang="en-US" alt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E5119E-5338-4B55-81DC-57EAC9440FD0}" type="slidenum">
              <a:rPr lang="en-US" altLang="en-US" smtClean="0"/>
              <a:pPr/>
              <a:t>‹#›</a:t>
            </a:fld>
            <a:endParaRPr lang="en-US" alt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2675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75B0982-7648-47FF-97D6-16483483F3D5}" type="datetime1">
              <a:rPr lang="en-US" altLang="en-US" smtClean="0"/>
              <a:pPr/>
              <a:t>10/28/2018</a:t>
            </a:fld>
            <a:endParaRPr lang="en-US" altLang="en-US" dirty="0"/>
          </a:p>
        </p:txBody>
      </p:sp>
      <p:sp>
        <p:nvSpPr>
          <p:cNvPr id="6" name="Footer Placeholder 5"/>
          <p:cNvSpPr>
            <a:spLocks noGrp="1"/>
          </p:cNvSpPr>
          <p:nvPr>
            <p:ph type="ftr" sz="quarter" idx="11"/>
          </p:nvPr>
        </p:nvSpPr>
        <p:spPr/>
        <p:txBody>
          <a:bodyPr/>
          <a:lstStyle/>
          <a:p>
            <a:r>
              <a:rPr lang="en-US" altLang="en-US"/>
              <a:t>Add a footer</a:t>
            </a:r>
            <a:endParaRPr lang="en-US" alt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E5119E-5338-4B55-81DC-57EAC9440FD0}" type="slidenum">
              <a:rPr lang="en-US" altLang="en-US" smtClean="0"/>
              <a:pPr/>
              <a:t>‹#›</a:t>
            </a:fld>
            <a:endParaRPr lang="en-US" altLang="en-US" dirty="0"/>
          </a:p>
        </p:txBody>
      </p:sp>
    </p:spTree>
    <p:extLst>
      <p:ext uri="{BB962C8B-B14F-4D97-AF65-F5344CB8AC3E}">
        <p14:creationId xmlns:p14="http://schemas.microsoft.com/office/powerpoint/2010/main" val="1883805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67B00-BE02-4BB9-B9A5-D51D0D1A821E}" type="datetime1">
              <a:rPr lang="en-US" altLang="en-US" smtClean="0"/>
              <a:pPr/>
              <a:t>10/28/2018</a:t>
            </a:fld>
            <a:endParaRPr lang="en-US" altLang="en-US" dirty="0"/>
          </a:p>
        </p:txBody>
      </p:sp>
      <p:sp>
        <p:nvSpPr>
          <p:cNvPr id="5" name="Footer Placeholder 4"/>
          <p:cNvSpPr>
            <a:spLocks noGrp="1"/>
          </p:cNvSpPr>
          <p:nvPr>
            <p:ph type="ftr" sz="quarter" idx="11"/>
          </p:nvPr>
        </p:nvSpPr>
        <p:spPr/>
        <p:txBody>
          <a:bodyPr/>
          <a:lstStyle/>
          <a:p>
            <a:r>
              <a:rPr lang="en-US" altLang="en-US"/>
              <a:t>Add a footer</a:t>
            </a:r>
            <a:endParaRPr lang="en-US" alt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2E90EB-6CA4-453F-8712-C339590DE034}" type="slidenum">
              <a:rPr lang="en-US" altLang="en-US" smtClean="0"/>
              <a:pPr/>
              <a:t>‹#›</a:t>
            </a:fld>
            <a:endParaRPr lang="en-US" altLang="en-US" dirty="0"/>
          </a:p>
        </p:txBody>
      </p:sp>
    </p:spTree>
    <p:extLst>
      <p:ext uri="{BB962C8B-B14F-4D97-AF65-F5344CB8AC3E}">
        <p14:creationId xmlns:p14="http://schemas.microsoft.com/office/powerpoint/2010/main" val="1185583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A2D16B-FB7D-484B-A659-F70C0EEA95A8}" type="datetime1">
              <a:rPr lang="en-US" altLang="en-US" smtClean="0"/>
              <a:pPr/>
              <a:t>10/28/2018</a:t>
            </a:fld>
            <a:endParaRPr lang="en-US" altLang="en-US" dirty="0"/>
          </a:p>
        </p:txBody>
      </p:sp>
      <p:sp>
        <p:nvSpPr>
          <p:cNvPr id="5" name="Footer Placeholder 4"/>
          <p:cNvSpPr>
            <a:spLocks noGrp="1"/>
          </p:cNvSpPr>
          <p:nvPr>
            <p:ph type="ftr" sz="quarter" idx="11"/>
          </p:nvPr>
        </p:nvSpPr>
        <p:spPr/>
        <p:txBody>
          <a:bodyPr/>
          <a:lstStyle/>
          <a:p>
            <a:r>
              <a:rPr lang="en-US" altLang="en-US"/>
              <a:t>Add a footer</a:t>
            </a:r>
            <a:endParaRPr lang="en-US" alt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D251BA-4196-46F7-BF5E-DE37F6712AD1}" type="slidenum">
              <a:rPr lang="en-US" altLang="en-US" smtClean="0"/>
              <a:pPr/>
              <a:t>‹#›</a:t>
            </a:fld>
            <a:endParaRPr lang="en-US" altLang="en-US" dirty="0"/>
          </a:p>
        </p:txBody>
      </p:sp>
    </p:spTree>
    <p:extLst>
      <p:ext uri="{BB962C8B-B14F-4D97-AF65-F5344CB8AC3E}">
        <p14:creationId xmlns:p14="http://schemas.microsoft.com/office/powerpoint/2010/main" val="377471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58947-7A00-4A76-84B1-1B2119E03B78}" type="datetime1">
              <a:rPr lang="en-US" altLang="en-US" smtClean="0"/>
              <a:pPr/>
              <a:t>10/28/2018</a:t>
            </a:fld>
            <a:endParaRPr lang="en-US" altLang="en-US" dirty="0"/>
          </a:p>
        </p:txBody>
      </p:sp>
      <p:sp>
        <p:nvSpPr>
          <p:cNvPr id="5" name="Footer Placeholder 4"/>
          <p:cNvSpPr>
            <a:spLocks noGrp="1"/>
          </p:cNvSpPr>
          <p:nvPr>
            <p:ph type="ftr" sz="quarter" idx="11"/>
          </p:nvPr>
        </p:nvSpPr>
        <p:spPr/>
        <p:txBody>
          <a:bodyPr/>
          <a:lstStyle/>
          <a:p>
            <a:r>
              <a:rPr lang="en-US" altLang="en-US"/>
              <a:t>Add a footer</a:t>
            </a:r>
            <a:endParaRPr lang="en-US" alt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C6F290-D301-4864-9490-340EF11588D9}" type="slidenum">
              <a:rPr lang="en-US" altLang="en-US" smtClean="0"/>
              <a:pPr/>
              <a:t>‹#›</a:t>
            </a:fld>
            <a:endParaRPr lang="en-US" altLang="en-US" dirty="0"/>
          </a:p>
        </p:txBody>
      </p:sp>
    </p:spTree>
    <p:extLst>
      <p:ext uri="{BB962C8B-B14F-4D97-AF65-F5344CB8AC3E}">
        <p14:creationId xmlns:p14="http://schemas.microsoft.com/office/powerpoint/2010/main" val="19319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91BFB3-8F1B-477F-B96F-8BA65B2D4AD3}" type="datetime1">
              <a:rPr lang="en-US" altLang="en-US" smtClean="0"/>
              <a:pPr/>
              <a:t>10/28/2018</a:t>
            </a:fld>
            <a:endParaRPr lang="en-US" altLang="en-US" dirty="0"/>
          </a:p>
        </p:txBody>
      </p:sp>
      <p:sp>
        <p:nvSpPr>
          <p:cNvPr id="5" name="Footer Placeholder 4"/>
          <p:cNvSpPr>
            <a:spLocks noGrp="1"/>
          </p:cNvSpPr>
          <p:nvPr>
            <p:ph type="ftr" sz="quarter" idx="11"/>
          </p:nvPr>
        </p:nvSpPr>
        <p:spPr/>
        <p:txBody>
          <a:bodyPr/>
          <a:lstStyle/>
          <a:p>
            <a:r>
              <a:rPr lang="en-US" altLang="en-US"/>
              <a:t>Add a footer</a:t>
            </a:r>
            <a:endParaRPr lang="en-US" alt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0208CE1-DD55-4A43-A479-EF83A2DC3985}" type="slidenum">
              <a:rPr lang="en-US" altLang="en-US" smtClean="0"/>
              <a:pPr/>
              <a:t>‹#›</a:t>
            </a:fld>
            <a:endParaRPr lang="en-US" altLang="en-US" dirty="0"/>
          </a:p>
        </p:txBody>
      </p:sp>
    </p:spTree>
    <p:extLst>
      <p:ext uri="{BB962C8B-B14F-4D97-AF65-F5344CB8AC3E}">
        <p14:creationId xmlns:p14="http://schemas.microsoft.com/office/powerpoint/2010/main" val="203388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93DC1E-4DED-43A8-89C3-4163E3A75CBB}" type="datetime1">
              <a:rPr lang="en-US" altLang="en-US" smtClean="0"/>
              <a:pPr/>
              <a:t>10/28/2018</a:t>
            </a:fld>
            <a:endParaRPr lang="en-US" altLang="en-US" dirty="0"/>
          </a:p>
        </p:txBody>
      </p:sp>
      <p:sp>
        <p:nvSpPr>
          <p:cNvPr id="6" name="Footer Placeholder 5"/>
          <p:cNvSpPr>
            <a:spLocks noGrp="1"/>
          </p:cNvSpPr>
          <p:nvPr>
            <p:ph type="ftr" sz="quarter" idx="11"/>
          </p:nvPr>
        </p:nvSpPr>
        <p:spPr/>
        <p:txBody>
          <a:bodyPr/>
          <a:lstStyle/>
          <a:p>
            <a:r>
              <a:rPr lang="en-US" altLang="en-US"/>
              <a:t>Add a footer</a:t>
            </a:r>
            <a:endParaRPr lang="en-US" alt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927AF89-6755-46F5-BBCF-E571D7F311A5}" type="slidenum">
              <a:rPr lang="en-US" altLang="en-US" smtClean="0"/>
              <a:pPr/>
              <a:t>‹#›</a:t>
            </a:fld>
            <a:endParaRPr lang="en-US" altLang="en-US" dirty="0"/>
          </a:p>
        </p:txBody>
      </p:sp>
    </p:spTree>
    <p:extLst>
      <p:ext uri="{BB962C8B-B14F-4D97-AF65-F5344CB8AC3E}">
        <p14:creationId xmlns:p14="http://schemas.microsoft.com/office/powerpoint/2010/main" val="396784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76BA95-CF00-41A1-A420-966FC66619DA}" type="datetime1">
              <a:rPr lang="en-US" altLang="en-US" smtClean="0"/>
              <a:pPr/>
              <a:t>10/28/2018</a:t>
            </a:fld>
            <a:endParaRPr lang="en-US" altLang="en-US" dirty="0"/>
          </a:p>
        </p:txBody>
      </p:sp>
      <p:sp>
        <p:nvSpPr>
          <p:cNvPr id="8" name="Footer Placeholder 7"/>
          <p:cNvSpPr>
            <a:spLocks noGrp="1"/>
          </p:cNvSpPr>
          <p:nvPr>
            <p:ph type="ftr" sz="quarter" idx="11"/>
          </p:nvPr>
        </p:nvSpPr>
        <p:spPr/>
        <p:txBody>
          <a:bodyPr/>
          <a:lstStyle/>
          <a:p>
            <a:r>
              <a:rPr lang="en-US" altLang="en-US"/>
              <a:t>Add a footer</a:t>
            </a:r>
            <a:endParaRPr lang="en-US" alt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76BE3C0-1208-4260-82C3-0EB040027195}" type="slidenum">
              <a:rPr lang="en-US" altLang="en-US" smtClean="0"/>
              <a:pPr/>
              <a:t>‹#›</a:t>
            </a:fld>
            <a:endParaRPr lang="en-US" altLang="en-US" dirty="0"/>
          </a:p>
        </p:txBody>
      </p:sp>
    </p:spTree>
    <p:extLst>
      <p:ext uri="{BB962C8B-B14F-4D97-AF65-F5344CB8AC3E}">
        <p14:creationId xmlns:p14="http://schemas.microsoft.com/office/powerpoint/2010/main" val="163437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CD8A93-8C14-4267-B95F-FE4BE0AB69DE}" type="datetime1">
              <a:rPr lang="en-US" altLang="en-US" smtClean="0"/>
              <a:pPr/>
              <a:t>10/28/2018</a:t>
            </a:fld>
            <a:endParaRPr lang="en-US" altLang="en-US" dirty="0"/>
          </a:p>
        </p:txBody>
      </p:sp>
      <p:sp>
        <p:nvSpPr>
          <p:cNvPr id="4" name="Footer Placeholder 3"/>
          <p:cNvSpPr>
            <a:spLocks noGrp="1"/>
          </p:cNvSpPr>
          <p:nvPr>
            <p:ph type="ftr" sz="quarter" idx="11"/>
          </p:nvPr>
        </p:nvSpPr>
        <p:spPr/>
        <p:txBody>
          <a:bodyPr/>
          <a:lstStyle/>
          <a:p>
            <a:r>
              <a:rPr lang="en-US" altLang="en-US"/>
              <a:t>Add a footer</a:t>
            </a:r>
            <a:endParaRPr lang="en-US" alt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F02DF6-5EF1-449D-8E8F-F40E7D2FCBCB}" type="slidenum">
              <a:rPr lang="en-US" altLang="en-US" smtClean="0"/>
              <a:pPr/>
              <a:t>‹#›</a:t>
            </a:fld>
            <a:endParaRPr lang="en-US" altLang="en-US" dirty="0"/>
          </a:p>
        </p:txBody>
      </p:sp>
    </p:spTree>
    <p:extLst>
      <p:ext uri="{BB962C8B-B14F-4D97-AF65-F5344CB8AC3E}">
        <p14:creationId xmlns:p14="http://schemas.microsoft.com/office/powerpoint/2010/main" val="71336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5897D-7D60-41CE-AECE-5AF4DAA0D447}" type="datetime1">
              <a:rPr lang="en-US" altLang="en-US" smtClean="0"/>
              <a:pPr/>
              <a:t>10/28/2018</a:t>
            </a:fld>
            <a:endParaRPr lang="en-US" altLang="en-US" dirty="0"/>
          </a:p>
        </p:txBody>
      </p:sp>
      <p:sp>
        <p:nvSpPr>
          <p:cNvPr id="3" name="Footer Placeholder 2"/>
          <p:cNvSpPr>
            <a:spLocks noGrp="1"/>
          </p:cNvSpPr>
          <p:nvPr>
            <p:ph type="ftr" sz="quarter" idx="11"/>
          </p:nvPr>
        </p:nvSpPr>
        <p:spPr/>
        <p:txBody>
          <a:bodyPr/>
          <a:lstStyle/>
          <a:p>
            <a:r>
              <a:rPr lang="en-US" altLang="en-US"/>
              <a:t>Add a footer</a:t>
            </a:r>
            <a:endParaRPr lang="en-US" alt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C3460AA-1533-4548-8781-A6D0EAE276D6}" type="slidenum">
              <a:rPr lang="en-US" altLang="en-US" smtClean="0"/>
              <a:pPr/>
              <a:t>‹#›</a:t>
            </a:fld>
            <a:endParaRPr lang="en-US" altLang="en-US" dirty="0"/>
          </a:p>
        </p:txBody>
      </p:sp>
    </p:spTree>
    <p:extLst>
      <p:ext uri="{BB962C8B-B14F-4D97-AF65-F5344CB8AC3E}">
        <p14:creationId xmlns:p14="http://schemas.microsoft.com/office/powerpoint/2010/main" val="33270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919950-C514-47F9-AEFE-38055CCEE8E4}" type="datetime1">
              <a:rPr lang="en-US" altLang="en-US" smtClean="0"/>
              <a:pPr/>
              <a:t>10/28/2018</a:t>
            </a:fld>
            <a:endParaRPr lang="en-US" altLang="en-US" dirty="0"/>
          </a:p>
        </p:txBody>
      </p:sp>
      <p:sp>
        <p:nvSpPr>
          <p:cNvPr id="6" name="Footer Placeholder 5"/>
          <p:cNvSpPr>
            <a:spLocks noGrp="1"/>
          </p:cNvSpPr>
          <p:nvPr>
            <p:ph type="ftr" sz="quarter" idx="11"/>
          </p:nvPr>
        </p:nvSpPr>
        <p:spPr/>
        <p:txBody>
          <a:bodyPr/>
          <a:lstStyle/>
          <a:p>
            <a:r>
              <a:rPr lang="en-US" altLang="en-US"/>
              <a:t>Add a footer</a:t>
            </a:r>
            <a:endParaRPr lang="en-US" alt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386842-FEC9-453F-B6F7-7C945F3A2D73}" type="slidenum">
              <a:rPr lang="en-US" altLang="en-US" smtClean="0"/>
              <a:pPr/>
              <a:t>‹#›</a:t>
            </a:fld>
            <a:endParaRPr lang="en-US" altLang="en-US" dirty="0"/>
          </a:p>
        </p:txBody>
      </p:sp>
    </p:spTree>
    <p:extLst>
      <p:ext uri="{BB962C8B-B14F-4D97-AF65-F5344CB8AC3E}">
        <p14:creationId xmlns:p14="http://schemas.microsoft.com/office/powerpoint/2010/main" val="1308314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6D2572-3AEE-4103-AD61-E3B66B0BAB81}" type="datetime1">
              <a:rPr lang="en-US" altLang="en-US" smtClean="0"/>
              <a:pPr/>
              <a:t>10/28/2018</a:t>
            </a:fld>
            <a:endParaRPr lang="en-US" altLang="en-US" dirty="0"/>
          </a:p>
        </p:txBody>
      </p:sp>
      <p:sp>
        <p:nvSpPr>
          <p:cNvPr id="6" name="Footer Placeholder 5"/>
          <p:cNvSpPr>
            <a:spLocks noGrp="1"/>
          </p:cNvSpPr>
          <p:nvPr>
            <p:ph type="ftr" sz="quarter" idx="11"/>
          </p:nvPr>
        </p:nvSpPr>
        <p:spPr/>
        <p:txBody>
          <a:bodyPr/>
          <a:lstStyle/>
          <a:p>
            <a:r>
              <a:rPr lang="en-US" altLang="en-US"/>
              <a:t>Add a footer</a:t>
            </a:r>
            <a:endParaRPr lang="en-US" alt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96DA581-ADE3-4A40-91CB-711A776CAC29}" type="slidenum">
              <a:rPr lang="en-US" altLang="en-US" smtClean="0"/>
              <a:pPr/>
              <a:t>‹#›</a:t>
            </a:fld>
            <a:endParaRPr lang="en-US" altLang="en-US" dirty="0"/>
          </a:p>
        </p:txBody>
      </p:sp>
    </p:spTree>
    <p:extLst>
      <p:ext uri="{BB962C8B-B14F-4D97-AF65-F5344CB8AC3E}">
        <p14:creationId xmlns:p14="http://schemas.microsoft.com/office/powerpoint/2010/main" val="126517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75B0982-7648-47FF-97D6-16483483F3D5}" type="datetime1">
              <a:rPr lang="en-US" altLang="en-US" smtClean="0"/>
              <a:pPr/>
              <a:t>10/28/2018</a:t>
            </a:fld>
            <a:endParaRPr lang="en-US" alt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ltLang="en-US"/>
              <a:t>Add a footer</a:t>
            </a:r>
            <a:endParaRPr lang="en-US" alt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7E5119E-5338-4B55-81DC-57EAC9440FD0}" type="slidenum">
              <a:rPr lang="en-US" altLang="en-US" smtClean="0"/>
              <a:pPr/>
              <a:t>‹#›</a:t>
            </a:fld>
            <a:endParaRPr lang="en-US" altLang="en-US" dirty="0"/>
          </a:p>
        </p:txBody>
      </p:sp>
    </p:spTree>
    <p:extLst>
      <p:ext uri="{BB962C8B-B14F-4D97-AF65-F5344CB8AC3E}">
        <p14:creationId xmlns:p14="http://schemas.microsoft.com/office/powerpoint/2010/main" val="110551466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inglobal.com/" TargetMode="External"/><Relationship Id="rId2" Type="http://schemas.openxmlformats.org/officeDocument/2006/relationships/hyperlink" Target="http://www.myvisajobs.com/" TargetMode="External"/><Relationship Id="rId1" Type="http://schemas.openxmlformats.org/officeDocument/2006/relationships/slideLayout" Target="../slideLayouts/slideLayout2.xml"/><Relationship Id="rId4" Type="http://schemas.openxmlformats.org/officeDocument/2006/relationships/hyperlink" Target="http://www.vault.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thebalancecareers.com/top-job-interview-questions-and-answers-2061226" TargetMode="Externa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dpmcdonough@gmail.com" TargetMode="External"/><Relationship Id="rId2" Type="http://schemas.openxmlformats.org/officeDocument/2006/relationships/hyperlink" Target="https://www.linkedin.com/in/dpmcdonoug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A692209D-B607-46C3-8560-07AF7229165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9144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4874638-CF15-4908-BC4B-4908744D0B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9799"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70486D98-0B9B-4C4E-A25F-64BA4C5DBB94}"/>
              </a:ext>
            </a:extLst>
          </p:cNvPr>
          <p:cNvSpPr>
            <a:spLocks noGrp="1"/>
          </p:cNvSpPr>
          <p:nvPr>
            <p:ph type="ctrTitle"/>
          </p:nvPr>
        </p:nvSpPr>
        <p:spPr>
          <a:xfrm>
            <a:off x="405209" y="967417"/>
            <a:ext cx="2834152" cy="3943250"/>
          </a:xfrm>
        </p:spPr>
        <p:txBody>
          <a:bodyPr>
            <a:normAutofit/>
          </a:bodyPr>
          <a:lstStyle/>
          <a:p>
            <a:r>
              <a:rPr lang="en-US" sz="3500" b="0">
                <a:solidFill>
                  <a:srgbClr val="FEFFFF"/>
                </a:solidFill>
              </a:rPr>
              <a:t>Effective Job Search Strategies in an Era of Information Explosion</a:t>
            </a:r>
            <a:endParaRPr lang="en-US" sz="3500">
              <a:solidFill>
                <a:srgbClr val="FEFFFF"/>
              </a:solidFill>
            </a:endParaRPr>
          </a:p>
        </p:txBody>
      </p:sp>
      <p:sp>
        <p:nvSpPr>
          <p:cNvPr id="39" name="Freeform 5">
            <a:extLst>
              <a:ext uri="{FF2B5EF4-FFF2-40B4-BE49-F238E27FC236}">
                <a16:creationId xmlns:a16="http://schemas.microsoft.com/office/drawing/2014/main" id="{5F1B8348-CD6E-4561-A704-C232D9A267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4053016"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 name="Subtitle 4">
            <a:extLst>
              <a:ext uri="{FF2B5EF4-FFF2-40B4-BE49-F238E27FC236}">
                <a16:creationId xmlns:a16="http://schemas.microsoft.com/office/drawing/2014/main" id="{D655BBED-E65C-4B70-99E3-9318D4F249A0}"/>
              </a:ext>
            </a:extLst>
          </p:cNvPr>
          <p:cNvSpPr>
            <a:spLocks noGrp="1"/>
          </p:cNvSpPr>
          <p:nvPr>
            <p:ph type="subTitle" idx="1"/>
          </p:nvPr>
        </p:nvSpPr>
        <p:spPr>
          <a:xfrm>
            <a:off x="405209" y="5189400"/>
            <a:ext cx="2834152" cy="544260"/>
          </a:xfrm>
        </p:spPr>
        <p:txBody>
          <a:bodyPr anchor="ctr">
            <a:normAutofit/>
          </a:bodyPr>
          <a:lstStyle/>
          <a:p>
            <a:r>
              <a:rPr lang="en-US" sz="1400">
                <a:solidFill>
                  <a:srgbClr val="FEFFFF"/>
                </a:solidFill>
              </a:rPr>
              <a:t>Presented by David McDonough</a:t>
            </a:r>
          </a:p>
        </p:txBody>
      </p:sp>
      <p:pic>
        <p:nvPicPr>
          <p:cNvPr id="32" name="Graphic 31" descr="Right Pointing Backhand Index ">
            <a:extLst>
              <a:ext uri="{FF2B5EF4-FFF2-40B4-BE49-F238E27FC236}">
                <a16:creationId xmlns:a16="http://schemas.microsoft.com/office/drawing/2014/main" id="{F9739AC1-9A71-4C3C-AD4D-2F5D23A2B0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0995" y="1317462"/>
            <a:ext cx="4230377" cy="4230377"/>
          </a:xfrm>
          <a:prstGeom prst="rect">
            <a:avLst/>
          </a:prstGeom>
        </p:spPr>
      </p:pic>
    </p:spTree>
    <p:extLst>
      <p:ext uri="{BB962C8B-B14F-4D97-AF65-F5344CB8AC3E}">
        <p14:creationId xmlns:p14="http://schemas.microsoft.com/office/powerpoint/2010/main" val="342948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BE0789E-91A7-4246-978E-A17FE1BF95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96802"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3C6C0BD2-8B3C-4042-B4EE-5DB7665A373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bg2"/>
          </a:solidFill>
        </p:grpSpPr>
        <p:sp>
          <p:nvSpPr>
            <p:cNvPr id="34" name="Freeform 27">
              <a:extLst>
                <a:ext uri="{FF2B5EF4-FFF2-40B4-BE49-F238E27FC236}">
                  <a16:creationId xmlns:a16="http://schemas.microsoft.com/office/drawing/2014/main" id="{5F53669F-C1E6-43B8-AC6F-B44CE56BF7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5" name="Freeform 28">
              <a:extLst>
                <a:ext uri="{FF2B5EF4-FFF2-40B4-BE49-F238E27FC236}">
                  <a16:creationId xmlns:a16="http://schemas.microsoft.com/office/drawing/2014/main" id="{53966C25-DAEA-4318-8FBC-EC6FF8F5A19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6" name="Freeform 29">
              <a:extLst>
                <a:ext uri="{FF2B5EF4-FFF2-40B4-BE49-F238E27FC236}">
                  <a16:creationId xmlns:a16="http://schemas.microsoft.com/office/drawing/2014/main" id="{ED6EA716-EAD4-4023-8673-0809A1E245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7" name="Freeform 30">
              <a:extLst>
                <a:ext uri="{FF2B5EF4-FFF2-40B4-BE49-F238E27FC236}">
                  <a16:creationId xmlns:a16="http://schemas.microsoft.com/office/drawing/2014/main" id="{84261748-EFC0-4729-A7BB-A88FDAF6FA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8" name="Freeform 31">
              <a:extLst>
                <a:ext uri="{FF2B5EF4-FFF2-40B4-BE49-F238E27FC236}">
                  <a16:creationId xmlns:a16="http://schemas.microsoft.com/office/drawing/2014/main" id="{2C14F808-CC69-494F-98AC-CB750416CCF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9" name="Freeform 32">
              <a:extLst>
                <a:ext uri="{FF2B5EF4-FFF2-40B4-BE49-F238E27FC236}">
                  <a16:creationId xmlns:a16="http://schemas.microsoft.com/office/drawing/2014/main" id="{F1CA3607-84D0-4085-A363-796A17B1D74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0" name="Freeform 33">
              <a:extLst>
                <a:ext uri="{FF2B5EF4-FFF2-40B4-BE49-F238E27FC236}">
                  <a16:creationId xmlns:a16="http://schemas.microsoft.com/office/drawing/2014/main" id="{491E6160-2958-4A90-8B50-EDA182AABB9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1" name="Freeform 34">
              <a:extLst>
                <a:ext uri="{FF2B5EF4-FFF2-40B4-BE49-F238E27FC236}">
                  <a16:creationId xmlns:a16="http://schemas.microsoft.com/office/drawing/2014/main" id="{559F6CB7-E057-499B-A859-36027698920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2" name="Freeform 35">
              <a:extLst>
                <a:ext uri="{FF2B5EF4-FFF2-40B4-BE49-F238E27FC236}">
                  <a16:creationId xmlns:a16="http://schemas.microsoft.com/office/drawing/2014/main" id="{FF12353D-CF89-4D03-8075-C161824E23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3" name="Freeform 36">
              <a:extLst>
                <a:ext uri="{FF2B5EF4-FFF2-40B4-BE49-F238E27FC236}">
                  <a16:creationId xmlns:a16="http://schemas.microsoft.com/office/drawing/2014/main" id="{5B91C9D6-FAF2-445B-AF1B-43992602A92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4" name="Freeform 37">
              <a:extLst>
                <a:ext uri="{FF2B5EF4-FFF2-40B4-BE49-F238E27FC236}">
                  <a16:creationId xmlns:a16="http://schemas.microsoft.com/office/drawing/2014/main" id="{570F7A1D-86B1-4AD1-B4A3-9AE2A52C857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5" name="Freeform 38">
              <a:extLst>
                <a:ext uri="{FF2B5EF4-FFF2-40B4-BE49-F238E27FC236}">
                  <a16:creationId xmlns:a16="http://schemas.microsoft.com/office/drawing/2014/main" id="{52C6EBA8-95CC-4FE6-A8E4-3A6911E8A4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C4237FB1-9D2A-402E-AEDC-342DC199561A}"/>
              </a:ext>
            </a:extLst>
          </p:cNvPr>
          <p:cNvSpPr>
            <a:spLocks noGrp="1"/>
          </p:cNvSpPr>
          <p:nvPr>
            <p:ph type="title"/>
          </p:nvPr>
        </p:nvSpPr>
        <p:spPr>
          <a:xfrm>
            <a:off x="912792" y="1093380"/>
            <a:ext cx="2301136" cy="4671240"/>
          </a:xfrm>
        </p:spPr>
        <p:txBody>
          <a:bodyPr anchor="ctr">
            <a:normAutofit/>
          </a:bodyPr>
          <a:lstStyle/>
          <a:p>
            <a:pPr algn="r"/>
            <a:r>
              <a:rPr lang="en-US" sz="3300"/>
              <a:t>Strategies and Tips</a:t>
            </a:r>
          </a:p>
        </p:txBody>
      </p:sp>
      <p:sp>
        <p:nvSpPr>
          <p:cNvPr id="47" name="Freeform 11">
            <a:extLst>
              <a:ext uri="{FF2B5EF4-FFF2-40B4-BE49-F238E27FC236}">
                <a16:creationId xmlns:a16="http://schemas.microsoft.com/office/drawing/2014/main" id="{15EDA122-4530-45D2-A70A-B1A967AAE5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9" name="Rectangle 48">
            <a:extLst>
              <a:ext uri="{FF2B5EF4-FFF2-40B4-BE49-F238E27FC236}">
                <a16:creationId xmlns:a16="http://schemas.microsoft.com/office/drawing/2014/main" id="{9782F52E-0F94-4BFC-9F89-B054DDEAB9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CE9E13-8C60-40B1-961A-C74E2AAB3511}"/>
              </a:ext>
            </a:extLst>
          </p:cNvPr>
          <p:cNvSpPr>
            <a:spLocks noGrp="1"/>
          </p:cNvSpPr>
          <p:nvPr>
            <p:ph idx="1"/>
          </p:nvPr>
        </p:nvSpPr>
        <p:spPr>
          <a:xfrm>
            <a:off x="3964131" y="1093380"/>
            <a:ext cx="4664328" cy="4679250"/>
          </a:xfrm>
        </p:spPr>
        <p:txBody>
          <a:bodyPr anchor="ctr">
            <a:normAutofit lnSpcReduction="10000"/>
          </a:bodyPr>
          <a:lstStyle/>
          <a:p>
            <a:pPr marL="502920" indent="-457200">
              <a:buFont typeface="Arial" panose="020B0604020202020204" pitchFamily="34" charset="0"/>
              <a:buChar char="•"/>
            </a:pPr>
            <a:r>
              <a:rPr lang="en-US" sz="2000" dirty="0"/>
              <a:t>Make networking your number one priority</a:t>
            </a:r>
          </a:p>
          <a:p>
            <a:pPr marL="502920" indent="-457200">
              <a:buFont typeface="Arial" panose="020B0604020202020204" pitchFamily="34" charset="0"/>
              <a:buChar char="•"/>
            </a:pPr>
            <a:r>
              <a:rPr lang="en-US" sz="2000" dirty="0"/>
              <a:t>Develop a core list of employers (10-20)</a:t>
            </a:r>
          </a:p>
          <a:p>
            <a:pPr marL="502920" indent="-457200">
              <a:buFont typeface="Arial" panose="020B0604020202020204" pitchFamily="34" charset="0"/>
              <a:buChar char="•"/>
            </a:pPr>
            <a:r>
              <a:rPr lang="en-US" sz="2000" dirty="0"/>
              <a:t>Utilize Recruitment Agencies (Beacon Hill Staffing; Robert Half; </a:t>
            </a:r>
            <a:r>
              <a:rPr lang="en-US" sz="2000" dirty="0" err="1"/>
              <a:t>HireMinds</a:t>
            </a:r>
            <a:r>
              <a:rPr lang="en-US" sz="2000" dirty="0"/>
              <a:t>, </a:t>
            </a:r>
            <a:r>
              <a:rPr lang="en-US" sz="2000" dirty="0" err="1"/>
              <a:t>Workbridge</a:t>
            </a:r>
            <a:r>
              <a:rPr lang="en-US" sz="2000" dirty="0"/>
              <a:t>)</a:t>
            </a:r>
          </a:p>
          <a:p>
            <a:pPr marL="502920" indent="-457200">
              <a:buFont typeface="Arial" panose="020B0604020202020204" pitchFamily="34" charset="0"/>
              <a:buChar char="•"/>
            </a:pPr>
            <a:r>
              <a:rPr lang="en-US" sz="2000" dirty="0"/>
              <a:t>Use niche sites – associations </a:t>
            </a:r>
            <a:r>
              <a:rPr lang="en-US" sz="2000" dirty="0" err="1"/>
              <a:t>etc</a:t>
            </a:r>
            <a:endParaRPr lang="en-US" sz="2000" dirty="0"/>
          </a:p>
          <a:p>
            <a:pPr marL="502920" indent="-457200">
              <a:buFont typeface="Arial" panose="020B0604020202020204" pitchFamily="34" charset="0"/>
              <a:buChar char="•"/>
            </a:pPr>
            <a:r>
              <a:rPr lang="en-US" sz="2000" dirty="0"/>
              <a:t>Avoid HR – Go direct to the hiring Manager</a:t>
            </a:r>
          </a:p>
          <a:p>
            <a:pPr marL="502920" indent="-457200">
              <a:buFont typeface="Arial" panose="020B0604020202020204" pitchFamily="34" charset="0"/>
              <a:buChar char="•"/>
            </a:pPr>
            <a:r>
              <a:rPr lang="en-US" sz="2000" dirty="0"/>
              <a:t>Excel spreadsheet for tracking applications and follow up.</a:t>
            </a:r>
          </a:p>
          <a:p>
            <a:endParaRPr lang="en-US" dirty="0"/>
          </a:p>
        </p:txBody>
      </p:sp>
    </p:spTree>
    <p:extLst>
      <p:ext uri="{BB962C8B-B14F-4D97-AF65-F5344CB8AC3E}">
        <p14:creationId xmlns:p14="http://schemas.microsoft.com/office/powerpoint/2010/main" val="2120834514"/>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F905-D38C-4C18-8E49-38C4346FC87E}"/>
              </a:ext>
            </a:extLst>
          </p:cNvPr>
          <p:cNvSpPr>
            <a:spLocks noGrp="1"/>
          </p:cNvSpPr>
          <p:nvPr>
            <p:ph type="title"/>
          </p:nvPr>
        </p:nvSpPr>
        <p:spPr/>
        <p:txBody>
          <a:bodyPr/>
          <a:lstStyle/>
          <a:p>
            <a:r>
              <a:rPr lang="en-US" dirty="0"/>
              <a:t>Networking at Events</a:t>
            </a:r>
          </a:p>
        </p:txBody>
      </p:sp>
      <p:sp>
        <p:nvSpPr>
          <p:cNvPr id="3" name="Content Placeholder 2">
            <a:extLst>
              <a:ext uri="{FF2B5EF4-FFF2-40B4-BE49-F238E27FC236}">
                <a16:creationId xmlns:a16="http://schemas.microsoft.com/office/drawing/2014/main" id="{F3690486-D780-4BF6-9587-23651FDF4F0F}"/>
              </a:ext>
            </a:extLst>
          </p:cNvPr>
          <p:cNvSpPr>
            <a:spLocks noGrp="1"/>
          </p:cNvSpPr>
          <p:nvPr>
            <p:ph idx="1"/>
          </p:nvPr>
        </p:nvSpPr>
        <p:spPr>
          <a:xfrm>
            <a:off x="1752600" y="1905000"/>
            <a:ext cx="6591985" cy="3777622"/>
          </a:xfrm>
        </p:spPr>
        <p:txBody>
          <a:bodyPr>
            <a:normAutofit/>
          </a:bodyPr>
          <a:lstStyle/>
          <a:p>
            <a:r>
              <a:rPr lang="en-US" sz="2000" dirty="0"/>
              <a:t>Firm handshake (Don’t be like a Bear or a Fish)</a:t>
            </a:r>
          </a:p>
          <a:p>
            <a:r>
              <a:rPr lang="en-US" sz="2000" dirty="0"/>
              <a:t>Small talk, get to know the person. Questions about the event. Do they live locally. Where do they work. How did you find your position</a:t>
            </a:r>
          </a:p>
          <a:p>
            <a:r>
              <a:rPr lang="en-US" sz="2000" dirty="0"/>
              <a:t>Avoid politics, religion</a:t>
            </a:r>
          </a:p>
          <a:p>
            <a:r>
              <a:rPr lang="en-US" sz="2000" dirty="0"/>
              <a:t>Ask for business cards when the conversation is closing</a:t>
            </a:r>
          </a:p>
          <a:p>
            <a:r>
              <a:rPr lang="en-US" sz="2000" dirty="0"/>
              <a:t>Excuse yourself politely so you can meet other people</a:t>
            </a:r>
          </a:p>
        </p:txBody>
      </p:sp>
    </p:spTree>
    <p:extLst>
      <p:ext uri="{BB962C8B-B14F-4D97-AF65-F5344CB8AC3E}">
        <p14:creationId xmlns:p14="http://schemas.microsoft.com/office/powerpoint/2010/main" val="1667574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9" name="Rectangle 7">
            <a:extLst>
              <a:ext uri="{FF2B5EF4-FFF2-40B4-BE49-F238E27FC236}">
                <a16:creationId xmlns:a16="http://schemas.microsoft.com/office/drawing/2014/main" id="{0A46F010-D160-4609-8979-FFD8C1EA6C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6BB136-3A79-4138-8BD0-E81E3428DC21}"/>
              </a:ext>
            </a:extLst>
          </p:cNvPr>
          <p:cNvSpPr>
            <a:spLocks noGrp="1"/>
          </p:cNvSpPr>
          <p:nvPr>
            <p:ph type="title"/>
          </p:nvPr>
        </p:nvSpPr>
        <p:spPr>
          <a:xfrm>
            <a:off x="2529796" y="624110"/>
            <a:ext cx="6098663" cy="1280890"/>
          </a:xfrm>
        </p:spPr>
        <p:txBody>
          <a:bodyPr>
            <a:normAutofit/>
          </a:bodyPr>
          <a:lstStyle/>
          <a:p>
            <a:r>
              <a:rPr lang="en-US"/>
              <a:t>Networking via Linkedin</a:t>
            </a:r>
            <a:endParaRPr lang="en-US" dirty="0"/>
          </a:p>
        </p:txBody>
      </p:sp>
      <p:sp>
        <p:nvSpPr>
          <p:cNvPr id="41" name="Rectangle 9">
            <a:extLst>
              <a:ext uri="{FF2B5EF4-FFF2-40B4-BE49-F238E27FC236}">
                <a16:creationId xmlns:a16="http://schemas.microsoft.com/office/drawing/2014/main" id="{81B8C4F6-C3AC-4C94-8EC7-E4F7B7E9CD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11">
            <a:extLst>
              <a:ext uri="{FF2B5EF4-FFF2-40B4-BE49-F238E27FC236}">
                <a16:creationId xmlns:a16="http://schemas.microsoft.com/office/drawing/2014/main" id="{0B789310-9859-4942-98C8-3D2F12AAAE7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3" name="Freeform 12">
              <a:extLst>
                <a:ext uri="{FF2B5EF4-FFF2-40B4-BE49-F238E27FC236}">
                  <a16:creationId xmlns:a16="http://schemas.microsoft.com/office/drawing/2014/main" id="{E344A2AF-3860-4427-B13E-98021C17ABF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26BE0967-9110-4056-BE50-8E19D231ED37}"/>
              </a:ext>
            </a:extLst>
          </p:cNvPr>
          <p:cNvSpPr>
            <a:spLocks noGrp="1"/>
          </p:cNvSpPr>
          <p:nvPr>
            <p:ph idx="1"/>
          </p:nvPr>
        </p:nvSpPr>
        <p:spPr>
          <a:xfrm>
            <a:off x="2529796" y="2133600"/>
            <a:ext cx="6098663" cy="3777622"/>
          </a:xfrm>
        </p:spPr>
        <p:txBody>
          <a:bodyPr>
            <a:normAutofit/>
          </a:bodyPr>
          <a:lstStyle/>
          <a:p>
            <a:r>
              <a:rPr lang="en-US"/>
              <a:t>Connect initially via Linkedin, then reach out to their email address.</a:t>
            </a:r>
          </a:p>
          <a:p>
            <a:r>
              <a:rPr lang="en-US"/>
              <a:t>Request an informational interview by phone or ideally in person (coffee).</a:t>
            </a:r>
          </a:p>
          <a:p>
            <a:r>
              <a:rPr lang="en-US"/>
              <a:t>Have a list of questions to ask: How did they find their position, what do they enjoy about working at their company, are there any downsides? What advice would you give to me starting out? Are their other companies or people you recommend I be in touch with?</a:t>
            </a:r>
          </a:p>
          <a:p>
            <a:r>
              <a:rPr lang="en-US"/>
              <a:t>Follow up with a thank you and keep in touch periodically (once a month)</a:t>
            </a:r>
            <a:endParaRPr lang="en-US" dirty="0"/>
          </a:p>
        </p:txBody>
      </p:sp>
    </p:spTree>
    <p:extLst>
      <p:ext uri="{BB962C8B-B14F-4D97-AF65-F5344CB8AC3E}">
        <p14:creationId xmlns:p14="http://schemas.microsoft.com/office/powerpoint/2010/main" val="146214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F73141-D3A6-47A5-B703-C5FDED978572}"/>
              </a:ext>
            </a:extLst>
          </p:cNvPr>
          <p:cNvSpPr>
            <a:spLocks noGrp="1"/>
          </p:cNvSpPr>
          <p:nvPr>
            <p:ph type="title"/>
          </p:nvPr>
        </p:nvSpPr>
        <p:spPr>
          <a:xfrm>
            <a:off x="784514" y="942108"/>
            <a:ext cx="2442412" cy="4969113"/>
          </a:xfrm>
        </p:spPr>
        <p:txBody>
          <a:bodyPr anchor="ctr">
            <a:normAutofit/>
          </a:bodyPr>
          <a:lstStyle/>
          <a:p>
            <a:r>
              <a:rPr lang="en-US">
                <a:solidFill>
                  <a:schemeClr val="tx2">
                    <a:lumMod val="75000"/>
                  </a:schemeClr>
                </a:solidFill>
              </a:rPr>
              <a:t>Resources</a:t>
            </a:r>
          </a:p>
        </p:txBody>
      </p:sp>
      <p:sp>
        <p:nvSpPr>
          <p:cNvPr id="10" name="Rectangle 9">
            <a:extLst>
              <a:ext uri="{FF2B5EF4-FFF2-40B4-BE49-F238E27FC236}">
                <a16:creationId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A9CB90E4-55C7-4C09-BA39-97F85D7DC935}"/>
              </a:ext>
            </a:extLst>
          </p:cNvPr>
          <p:cNvSpPr>
            <a:spLocks noGrp="1"/>
          </p:cNvSpPr>
          <p:nvPr>
            <p:ph idx="1"/>
          </p:nvPr>
        </p:nvSpPr>
        <p:spPr>
          <a:xfrm>
            <a:off x="3786796" y="942108"/>
            <a:ext cx="4841662" cy="4969114"/>
          </a:xfrm>
        </p:spPr>
        <p:txBody>
          <a:bodyPr anchor="ctr">
            <a:noAutofit/>
          </a:bodyPr>
          <a:lstStyle/>
          <a:p>
            <a:pPr marL="502920" indent="-457200">
              <a:buFont typeface="Arial" panose="020B0604020202020204" pitchFamily="34" charset="0"/>
              <a:buChar char="•"/>
            </a:pPr>
            <a:r>
              <a:rPr lang="en-US" sz="2000" dirty="0">
                <a:solidFill>
                  <a:schemeClr val="tx2">
                    <a:lumMod val="75000"/>
                  </a:schemeClr>
                </a:solidFill>
              </a:rPr>
              <a:t>Professional Associations (Mass Biotech Council, CFA Society Boston, Digital Analytics Association)</a:t>
            </a:r>
          </a:p>
          <a:p>
            <a:pPr marL="502920" indent="-457200">
              <a:buFont typeface="Arial" panose="020B0604020202020204" pitchFamily="34" charset="0"/>
              <a:buChar char="•"/>
            </a:pPr>
            <a:r>
              <a:rPr lang="en-US" sz="2000" dirty="0">
                <a:solidFill>
                  <a:schemeClr val="tx2">
                    <a:lumMod val="75000"/>
                  </a:schemeClr>
                </a:solidFill>
              </a:rPr>
              <a:t>Alumni and other Group Associations – Events and connections via </a:t>
            </a:r>
            <a:r>
              <a:rPr lang="en-US" sz="2000" dirty="0" err="1">
                <a:solidFill>
                  <a:schemeClr val="tx2">
                    <a:lumMod val="75000"/>
                  </a:schemeClr>
                </a:solidFill>
              </a:rPr>
              <a:t>Linkedin</a:t>
            </a:r>
            <a:endParaRPr lang="en-US" sz="2000" dirty="0">
              <a:solidFill>
                <a:schemeClr val="tx2">
                  <a:lumMod val="75000"/>
                </a:schemeClr>
              </a:solidFill>
            </a:endParaRPr>
          </a:p>
          <a:p>
            <a:pPr marL="502920" indent="-457200">
              <a:buFont typeface="Arial" panose="020B0604020202020204" pitchFamily="34" charset="0"/>
              <a:buChar char="•"/>
            </a:pPr>
            <a:r>
              <a:rPr lang="en-US" sz="2000" dirty="0">
                <a:solidFill>
                  <a:schemeClr val="tx2">
                    <a:lumMod val="75000"/>
                  </a:schemeClr>
                </a:solidFill>
                <a:hlinkClick r:id="rId2"/>
              </a:rPr>
              <a:t>MyVisaJobs.com</a:t>
            </a:r>
            <a:r>
              <a:rPr lang="en-US" sz="2000" dirty="0">
                <a:solidFill>
                  <a:schemeClr val="tx2">
                    <a:lumMod val="75000"/>
                  </a:schemeClr>
                </a:solidFill>
              </a:rPr>
              <a:t> (Sponsors by job title, state)</a:t>
            </a:r>
          </a:p>
          <a:p>
            <a:pPr marL="502920" indent="-457200">
              <a:buFont typeface="Arial" panose="020B0604020202020204" pitchFamily="34" charset="0"/>
              <a:buChar char="•"/>
            </a:pPr>
            <a:r>
              <a:rPr lang="en-US" sz="2000" dirty="0" err="1">
                <a:solidFill>
                  <a:schemeClr val="tx2">
                    <a:lumMod val="75000"/>
                  </a:schemeClr>
                </a:solidFill>
                <a:hlinkClick r:id="rId3"/>
              </a:rPr>
              <a:t>Goinglobal</a:t>
            </a:r>
            <a:r>
              <a:rPr lang="en-US" sz="2000" dirty="0">
                <a:solidFill>
                  <a:schemeClr val="tx2">
                    <a:lumMod val="75000"/>
                  </a:schemeClr>
                </a:solidFill>
              </a:rPr>
              <a:t> (College subscription)</a:t>
            </a:r>
          </a:p>
          <a:p>
            <a:pPr marL="502920" indent="-457200">
              <a:buFont typeface="Arial" panose="020B0604020202020204" pitchFamily="34" charset="0"/>
              <a:buChar char="•"/>
            </a:pPr>
            <a:r>
              <a:rPr lang="en-US" sz="2000" dirty="0">
                <a:solidFill>
                  <a:schemeClr val="tx2">
                    <a:lumMod val="75000"/>
                  </a:schemeClr>
                </a:solidFill>
                <a:hlinkClick r:id="rId4"/>
              </a:rPr>
              <a:t>Vault.com</a:t>
            </a:r>
            <a:r>
              <a:rPr lang="en-US" sz="2000" dirty="0">
                <a:solidFill>
                  <a:schemeClr val="tx2">
                    <a:lumMod val="75000"/>
                  </a:schemeClr>
                </a:solidFill>
              </a:rPr>
              <a:t> (company and industry research)</a:t>
            </a:r>
          </a:p>
          <a:p>
            <a:pPr marL="502920" indent="-457200">
              <a:buFont typeface="Arial" panose="020B0604020202020204" pitchFamily="34" charset="0"/>
              <a:buChar char="•"/>
            </a:pPr>
            <a:r>
              <a:rPr lang="en-US" sz="2000" dirty="0">
                <a:solidFill>
                  <a:schemeClr val="tx2">
                    <a:lumMod val="75000"/>
                  </a:schemeClr>
                </a:solidFill>
              </a:rPr>
              <a:t>Best of lists – Boston.com; Glassdoor; Boston Business Journal</a:t>
            </a:r>
          </a:p>
        </p:txBody>
      </p:sp>
    </p:spTree>
    <p:extLst>
      <p:ext uri="{BB962C8B-B14F-4D97-AF65-F5344CB8AC3E}">
        <p14:creationId xmlns:p14="http://schemas.microsoft.com/office/powerpoint/2010/main" val="1287812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AE88BA-C100-45F7-B2E8-A0D57582C413}"/>
              </a:ext>
            </a:extLst>
          </p:cNvPr>
          <p:cNvSpPr>
            <a:spLocks noGrp="1"/>
          </p:cNvSpPr>
          <p:nvPr>
            <p:ph type="title"/>
          </p:nvPr>
        </p:nvSpPr>
        <p:spPr>
          <a:xfrm>
            <a:off x="784514" y="942108"/>
            <a:ext cx="2442412" cy="4969113"/>
          </a:xfrm>
        </p:spPr>
        <p:txBody>
          <a:bodyPr anchor="ctr">
            <a:normAutofit/>
          </a:bodyPr>
          <a:lstStyle/>
          <a:p>
            <a:r>
              <a:rPr lang="en-US" dirty="0">
                <a:solidFill>
                  <a:schemeClr val="tx2">
                    <a:lumMod val="75000"/>
                  </a:schemeClr>
                </a:solidFill>
              </a:rPr>
              <a:t>Resumes and Cover Letters</a:t>
            </a:r>
          </a:p>
        </p:txBody>
      </p:sp>
      <p:sp>
        <p:nvSpPr>
          <p:cNvPr id="10" name="Rectangle 9">
            <a:extLst>
              <a:ext uri="{FF2B5EF4-FFF2-40B4-BE49-F238E27FC236}">
                <a16:creationId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CF66EF10-C287-4341-AD3D-9B48C2895A59}"/>
              </a:ext>
            </a:extLst>
          </p:cNvPr>
          <p:cNvSpPr>
            <a:spLocks noGrp="1"/>
          </p:cNvSpPr>
          <p:nvPr>
            <p:ph idx="1"/>
          </p:nvPr>
        </p:nvSpPr>
        <p:spPr>
          <a:xfrm>
            <a:off x="3786796" y="942108"/>
            <a:ext cx="4841662" cy="4969114"/>
          </a:xfrm>
        </p:spPr>
        <p:txBody>
          <a:bodyPr anchor="ctr">
            <a:normAutofit/>
          </a:bodyPr>
          <a:lstStyle/>
          <a:p>
            <a:pPr marL="502920" indent="-457200">
              <a:buFont typeface="Arial" panose="020B0604020202020204" pitchFamily="34" charset="0"/>
              <a:buChar char="•"/>
            </a:pPr>
            <a:r>
              <a:rPr lang="en-US" sz="2000" dirty="0">
                <a:solidFill>
                  <a:schemeClr val="tx2">
                    <a:lumMod val="75000"/>
                  </a:schemeClr>
                </a:solidFill>
              </a:rPr>
              <a:t>A demonstration of your communication skills</a:t>
            </a:r>
          </a:p>
          <a:p>
            <a:pPr marL="502920" indent="-457200">
              <a:buFont typeface="Arial" panose="020B0604020202020204" pitchFamily="34" charset="0"/>
              <a:buChar char="•"/>
            </a:pPr>
            <a:r>
              <a:rPr lang="en-US" sz="2000" dirty="0">
                <a:solidFill>
                  <a:schemeClr val="tx2">
                    <a:lumMod val="75000"/>
                  </a:schemeClr>
                </a:solidFill>
              </a:rPr>
              <a:t>Clear, concise, focus on accomplishments</a:t>
            </a:r>
          </a:p>
          <a:p>
            <a:pPr marL="502920" indent="-457200">
              <a:buFont typeface="Arial" panose="020B0604020202020204" pitchFamily="34" charset="0"/>
              <a:buChar char="•"/>
            </a:pPr>
            <a:r>
              <a:rPr lang="en-US" sz="2000" dirty="0">
                <a:solidFill>
                  <a:schemeClr val="tx2">
                    <a:lumMod val="75000"/>
                  </a:schemeClr>
                </a:solidFill>
              </a:rPr>
              <a:t>Two page max, often one for new grads</a:t>
            </a:r>
          </a:p>
          <a:p>
            <a:pPr marL="502920" indent="-457200">
              <a:buFont typeface="Arial" panose="020B0604020202020204" pitchFamily="34" charset="0"/>
              <a:buChar char="•"/>
            </a:pPr>
            <a:r>
              <a:rPr lang="en-US" sz="2000" dirty="0">
                <a:solidFill>
                  <a:schemeClr val="tx2">
                    <a:lumMod val="75000"/>
                  </a:schemeClr>
                </a:solidFill>
              </a:rPr>
              <a:t>Error free</a:t>
            </a:r>
          </a:p>
          <a:p>
            <a:pPr marL="502920" indent="-457200">
              <a:buFont typeface="Arial" panose="020B0604020202020204" pitchFamily="34" charset="0"/>
              <a:buChar char="•"/>
            </a:pPr>
            <a:r>
              <a:rPr lang="en-US" sz="2000" dirty="0">
                <a:solidFill>
                  <a:schemeClr val="tx2">
                    <a:lumMod val="75000"/>
                  </a:schemeClr>
                </a:solidFill>
              </a:rPr>
              <a:t>Don’t overlook Interests, volunteer positions, Extracurricular involvement, Language skills</a:t>
            </a:r>
          </a:p>
          <a:p>
            <a:pPr marL="502920" indent="-457200">
              <a:buFont typeface="Arial" panose="020B0604020202020204" pitchFamily="34" charset="0"/>
              <a:buChar char="•"/>
            </a:pPr>
            <a:r>
              <a:rPr lang="en-US" sz="2000" dirty="0">
                <a:solidFill>
                  <a:schemeClr val="tx2">
                    <a:lumMod val="75000"/>
                  </a:schemeClr>
                </a:solidFill>
              </a:rPr>
              <a:t>Cover letter first paragraph should demonstrate your interest in the company</a:t>
            </a:r>
          </a:p>
        </p:txBody>
      </p:sp>
    </p:spTree>
    <p:extLst>
      <p:ext uri="{BB962C8B-B14F-4D97-AF65-F5344CB8AC3E}">
        <p14:creationId xmlns:p14="http://schemas.microsoft.com/office/powerpoint/2010/main" val="2525023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3A0A68-6B86-4F4C-926F-3DAC5B4BC2F6}"/>
              </a:ext>
            </a:extLst>
          </p:cNvPr>
          <p:cNvSpPr>
            <a:spLocks noGrp="1"/>
          </p:cNvSpPr>
          <p:nvPr>
            <p:ph type="title"/>
          </p:nvPr>
        </p:nvSpPr>
        <p:spPr>
          <a:xfrm>
            <a:off x="784514" y="942108"/>
            <a:ext cx="2442412" cy="4969113"/>
          </a:xfrm>
        </p:spPr>
        <p:txBody>
          <a:bodyPr anchor="ctr">
            <a:normAutofit/>
          </a:bodyPr>
          <a:lstStyle/>
          <a:p>
            <a:r>
              <a:rPr lang="en-US" dirty="0" err="1">
                <a:solidFill>
                  <a:schemeClr val="tx2">
                    <a:lumMod val="75000"/>
                  </a:schemeClr>
                </a:solidFill>
              </a:rPr>
              <a:t>Linkedin</a:t>
            </a:r>
            <a:endParaRPr lang="en-US" dirty="0">
              <a:solidFill>
                <a:schemeClr val="tx2">
                  <a:lumMod val="75000"/>
                </a:schemeClr>
              </a:solidFill>
            </a:endParaRPr>
          </a:p>
        </p:txBody>
      </p:sp>
      <p:sp>
        <p:nvSpPr>
          <p:cNvPr id="10" name="Rectangle 9">
            <a:extLst>
              <a:ext uri="{FF2B5EF4-FFF2-40B4-BE49-F238E27FC236}">
                <a16:creationId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F416FD60-B60A-49A3-BCA7-C07FF14821AE}"/>
              </a:ext>
            </a:extLst>
          </p:cNvPr>
          <p:cNvSpPr>
            <a:spLocks noGrp="1"/>
          </p:cNvSpPr>
          <p:nvPr>
            <p:ph idx="1"/>
          </p:nvPr>
        </p:nvSpPr>
        <p:spPr>
          <a:xfrm>
            <a:off x="3786796" y="745283"/>
            <a:ext cx="4841662" cy="5165939"/>
          </a:xfrm>
        </p:spPr>
        <p:txBody>
          <a:bodyPr anchor="ctr">
            <a:noAutofit/>
          </a:bodyPr>
          <a:lstStyle/>
          <a:p>
            <a:pPr marL="502920" indent="-457200">
              <a:buFont typeface="Arial" panose="020B0604020202020204" pitchFamily="34" charset="0"/>
              <a:buChar char="•"/>
            </a:pPr>
            <a:r>
              <a:rPr lang="en-US" sz="2000" dirty="0">
                <a:solidFill>
                  <a:schemeClr val="tx2">
                    <a:lumMod val="75000"/>
                  </a:schemeClr>
                </a:solidFill>
              </a:rPr>
              <a:t>Professional Profile Picture </a:t>
            </a:r>
          </a:p>
          <a:p>
            <a:pPr marL="502920" indent="-457200">
              <a:buFont typeface="Arial" panose="020B0604020202020204" pitchFamily="34" charset="0"/>
              <a:buChar char="•"/>
            </a:pPr>
            <a:r>
              <a:rPr lang="en-US" sz="2000" dirty="0">
                <a:solidFill>
                  <a:schemeClr val="tx2">
                    <a:lumMod val="75000"/>
                  </a:schemeClr>
                </a:solidFill>
              </a:rPr>
              <a:t>Summary</a:t>
            </a:r>
          </a:p>
          <a:p>
            <a:pPr marL="502920" indent="-457200">
              <a:buFont typeface="Arial" panose="020B0604020202020204" pitchFamily="34" charset="0"/>
              <a:buChar char="•"/>
            </a:pPr>
            <a:r>
              <a:rPr lang="en-US" sz="2000" dirty="0">
                <a:solidFill>
                  <a:schemeClr val="tx2">
                    <a:lumMod val="75000"/>
                  </a:schemeClr>
                </a:solidFill>
              </a:rPr>
              <a:t>Content (can be longer than your resume)</a:t>
            </a:r>
          </a:p>
          <a:p>
            <a:pPr marL="502920" indent="-457200">
              <a:buFont typeface="Arial" panose="020B0604020202020204" pitchFamily="34" charset="0"/>
              <a:buChar char="•"/>
            </a:pPr>
            <a:r>
              <a:rPr lang="en-US" sz="2000" dirty="0">
                <a:solidFill>
                  <a:schemeClr val="tx2">
                    <a:lumMod val="75000"/>
                  </a:schemeClr>
                </a:solidFill>
              </a:rPr>
              <a:t>Making Connections (individuals and groups)</a:t>
            </a:r>
          </a:p>
          <a:p>
            <a:pPr marL="502920" indent="-457200">
              <a:buFont typeface="Arial" panose="020B0604020202020204" pitchFamily="34" charset="0"/>
              <a:buChar char="•"/>
            </a:pPr>
            <a:r>
              <a:rPr lang="en-US" sz="2000" dirty="0">
                <a:solidFill>
                  <a:schemeClr val="tx2">
                    <a:lumMod val="75000"/>
                  </a:schemeClr>
                </a:solidFill>
              </a:rPr>
              <a:t>Skills (recruiters search on this)</a:t>
            </a:r>
          </a:p>
          <a:p>
            <a:pPr marL="502920" indent="-457200">
              <a:buFont typeface="Arial" panose="020B0604020202020204" pitchFamily="34" charset="0"/>
              <a:buChar char="•"/>
            </a:pPr>
            <a:r>
              <a:rPr lang="en-US" sz="2000" dirty="0">
                <a:solidFill>
                  <a:schemeClr val="tx2">
                    <a:lumMod val="75000"/>
                  </a:schemeClr>
                </a:solidFill>
              </a:rPr>
              <a:t>Recommendations</a:t>
            </a:r>
          </a:p>
          <a:p>
            <a:pPr marL="502920" indent="-457200">
              <a:buFont typeface="Arial" panose="020B0604020202020204" pitchFamily="34" charset="0"/>
              <a:buChar char="•"/>
            </a:pPr>
            <a:r>
              <a:rPr lang="en-US" sz="2000" dirty="0">
                <a:solidFill>
                  <a:schemeClr val="tx2">
                    <a:lumMod val="75000"/>
                  </a:schemeClr>
                </a:solidFill>
              </a:rPr>
              <a:t>Add a short note when connecting to people</a:t>
            </a:r>
          </a:p>
          <a:p>
            <a:pPr marL="502920" indent="-457200">
              <a:buFont typeface="Arial" panose="020B0604020202020204" pitchFamily="34" charset="0"/>
              <a:buChar char="•"/>
            </a:pPr>
            <a:r>
              <a:rPr lang="en-US" sz="2000" dirty="0">
                <a:solidFill>
                  <a:schemeClr val="tx2">
                    <a:lumMod val="75000"/>
                  </a:schemeClr>
                </a:solidFill>
              </a:rPr>
              <a:t>Keep networking even when you have found a new job</a:t>
            </a:r>
          </a:p>
          <a:p>
            <a:pPr marL="502920" indent="-457200">
              <a:buFont typeface="Arial" panose="020B0604020202020204" pitchFamily="34" charset="0"/>
              <a:buChar char="•"/>
            </a:pPr>
            <a:r>
              <a:rPr lang="en-US" sz="2000" dirty="0">
                <a:solidFill>
                  <a:schemeClr val="tx2">
                    <a:lumMod val="75000"/>
                  </a:schemeClr>
                </a:solidFill>
              </a:rPr>
              <a:t>Follow people – Alison Doyle, me (David McDonough)</a:t>
            </a:r>
          </a:p>
        </p:txBody>
      </p:sp>
    </p:spTree>
    <p:extLst>
      <p:ext uri="{BB962C8B-B14F-4D97-AF65-F5344CB8AC3E}">
        <p14:creationId xmlns:p14="http://schemas.microsoft.com/office/powerpoint/2010/main" val="959517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46F010-D160-4609-8979-FFD8C1EA6C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40C039-1FD4-4B7E-A163-C43B2B4682AC}"/>
              </a:ext>
            </a:extLst>
          </p:cNvPr>
          <p:cNvSpPr>
            <a:spLocks noGrp="1"/>
          </p:cNvSpPr>
          <p:nvPr>
            <p:ph type="title"/>
          </p:nvPr>
        </p:nvSpPr>
        <p:spPr>
          <a:xfrm>
            <a:off x="2529796" y="624110"/>
            <a:ext cx="6098663" cy="1280890"/>
          </a:xfrm>
        </p:spPr>
        <p:txBody>
          <a:bodyPr>
            <a:normAutofit/>
          </a:bodyPr>
          <a:lstStyle/>
          <a:p>
            <a:r>
              <a:rPr lang="en-US"/>
              <a:t>Interviews and Job Offers</a:t>
            </a:r>
            <a:endParaRPr lang="en-US" dirty="0"/>
          </a:p>
        </p:txBody>
      </p:sp>
      <p:sp>
        <p:nvSpPr>
          <p:cNvPr id="25" name="Rectangle 9">
            <a:extLst>
              <a:ext uri="{FF2B5EF4-FFF2-40B4-BE49-F238E27FC236}">
                <a16:creationId xmlns:a16="http://schemas.microsoft.com/office/drawing/2014/main" id="{81B8C4F6-C3AC-4C94-8EC7-E4F7B7E9CD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11">
            <a:extLst>
              <a:ext uri="{FF2B5EF4-FFF2-40B4-BE49-F238E27FC236}">
                <a16:creationId xmlns:a16="http://schemas.microsoft.com/office/drawing/2014/main" id="{0B789310-9859-4942-98C8-3D2F12AAAE7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1" name="Freeform 12">
              <a:extLst>
                <a:ext uri="{FF2B5EF4-FFF2-40B4-BE49-F238E27FC236}">
                  <a16:creationId xmlns:a16="http://schemas.microsoft.com/office/drawing/2014/main" id="{E344A2AF-3860-4427-B13E-98021C17ABF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D1E1198F-DBE4-4470-AE42-7DC4BC96CAD6}"/>
              </a:ext>
            </a:extLst>
          </p:cNvPr>
          <p:cNvSpPr>
            <a:spLocks noGrp="1"/>
          </p:cNvSpPr>
          <p:nvPr>
            <p:ph idx="1"/>
          </p:nvPr>
        </p:nvSpPr>
        <p:spPr>
          <a:xfrm>
            <a:off x="2529796" y="1752600"/>
            <a:ext cx="6098663" cy="4481290"/>
          </a:xfrm>
        </p:spPr>
        <p:txBody>
          <a:bodyPr>
            <a:normAutofit fontScale="92500" lnSpcReduction="10000"/>
          </a:bodyPr>
          <a:lstStyle/>
          <a:p>
            <a:pPr marL="502920" indent="-457200">
              <a:lnSpc>
                <a:spcPct val="90000"/>
              </a:lnSpc>
              <a:buFont typeface="Arial" panose="020B0604020202020204" pitchFamily="34" charset="0"/>
              <a:buChar char="•"/>
            </a:pPr>
            <a:r>
              <a:rPr lang="en-US" sz="2000" dirty="0"/>
              <a:t>Research – Leadership, News, Culture/mission, Clients and Services, Locations, people interviewing you</a:t>
            </a:r>
          </a:p>
          <a:p>
            <a:pPr marL="502920" indent="-457200">
              <a:lnSpc>
                <a:spcPct val="90000"/>
              </a:lnSpc>
              <a:buFont typeface="Arial" panose="020B0604020202020204" pitchFamily="34" charset="0"/>
              <a:buChar char="•"/>
            </a:pPr>
            <a:r>
              <a:rPr lang="en-US" sz="2000" dirty="0"/>
              <a:t>How will hiring you benefit the company? </a:t>
            </a:r>
          </a:p>
          <a:p>
            <a:pPr marL="502920" indent="-457200">
              <a:lnSpc>
                <a:spcPct val="90000"/>
              </a:lnSpc>
              <a:buFont typeface="Arial" panose="020B0604020202020204" pitchFamily="34" charset="0"/>
              <a:buChar char="•"/>
            </a:pPr>
            <a:r>
              <a:rPr lang="en-US" sz="2000" dirty="0"/>
              <a:t>What problem can you help the company solve?</a:t>
            </a:r>
          </a:p>
          <a:p>
            <a:pPr marL="502920" indent="-457200">
              <a:lnSpc>
                <a:spcPct val="90000"/>
              </a:lnSpc>
              <a:buFont typeface="Arial" panose="020B0604020202020204" pitchFamily="34" charset="0"/>
              <a:buChar char="•"/>
            </a:pPr>
            <a:r>
              <a:rPr lang="en-US" sz="2000" dirty="0"/>
              <a:t>What do you offer that other candidates cannot offer (especially an American candidate)?</a:t>
            </a:r>
          </a:p>
          <a:p>
            <a:pPr marL="502920" indent="-457200">
              <a:lnSpc>
                <a:spcPct val="90000"/>
              </a:lnSpc>
              <a:buFont typeface="Arial" panose="020B0604020202020204" pitchFamily="34" charset="0"/>
              <a:buChar char="•"/>
            </a:pPr>
            <a:r>
              <a:rPr lang="en-US" sz="2000" dirty="0"/>
              <a:t>Will they fit into the team and our culture?</a:t>
            </a:r>
          </a:p>
          <a:p>
            <a:pPr marL="502920" indent="-457200">
              <a:lnSpc>
                <a:spcPct val="90000"/>
              </a:lnSpc>
              <a:buFont typeface="Arial" panose="020B0604020202020204" pitchFamily="34" charset="0"/>
              <a:buChar char="•"/>
            </a:pPr>
            <a:r>
              <a:rPr lang="en-US" sz="2000" dirty="0"/>
              <a:t>When should I tell an employer about my status?</a:t>
            </a:r>
          </a:p>
          <a:p>
            <a:pPr marL="502920" indent="-457200">
              <a:lnSpc>
                <a:spcPct val="90000"/>
              </a:lnSpc>
              <a:buFont typeface="Arial" panose="020B0604020202020204" pitchFamily="34" charset="0"/>
              <a:buChar char="•"/>
            </a:pPr>
            <a:r>
              <a:rPr lang="en-US" sz="2000" dirty="0"/>
              <a:t>Be Enthusiastic and follow up with Employer</a:t>
            </a:r>
          </a:p>
          <a:p>
            <a:pPr marL="502920" indent="-457200">
              <a:lnSpc>
                <a:spcPct val="90000"/>
              </a:lnSpc>
              <a:buFont typeface="Arial" panose="020B0604020202020204" pitchFamily="34" charset="0"/>
              <a:buChar char="•"/>
            </a:pPr>
            <a:r>
              <a:rPr lang="en-US" sz="2000" dirty="0"/>
              <a:t>Practice – </a:t>
            </a:r>
            <a:r>
              <a:rPr lang="en-US" sz="2000" dirty="0" err="1"/>
              <a:t>InterviewStream</a:t>
            </a:r>
            <a:r>
              <a:rPr lang="en-US" sz="2000" dirty="0"/>
              <a:t>, with a friend</a:t>
            </a:r>
          </a:p>
          <a:p>
            <a:pPr marL="502920" indent="-457200">
              <a:lnSpc>
                <a:spcPct val="90000"/>
              </a:lnSpc>
              <a:buFont typeface="Arial" panose="020B0604020202020204" pitchFamily="34" charset="0"/>
              <a:buChar char="•"/>
            </a:pPr>
            <a:endParaRPr lang="en-US" dirty="0"/>
          </a:p>
          <a:p>
            <a:pPr>
              <a:lnSpc>
                <a:spcPct val="90000"/>
              </a:lnSpc>
            </a:pPr>
            <a:endParaRPr lang="en-US" dirty="0"/>
          </a:p>
        </p:txBody>
      </p:sp>
    </p:spTree>
    <p:extLst>
      <p:ext uri="{BB962C8B-B14F-4D97-AF65-F5344CB8AC3E}">
        <p14:creationId xmlns:p14="http://schemas.microsoft.com/office/powerpoint/2010/main" val="2321117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F3ECD7F-BF61-4CB1-AA15-464BB771E7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9144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6F1B29-3A08-4DB7-9F92-4C09B3BCFF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6172199"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44A5AAD1-9616-4E1C-B3AC-E5497A6A3C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59027"/>
            <a:ext cx="6782018"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040C039-1FD4-4B7E-A163-C43B2B4682AC}"/>
              </a:ext>
            </a:extLst>
          </p:cNvPr>
          <p:cNvSpPr>
            <a:spLocks noGrp="1"/>
          </p:cNvSpPr>
          <p:nvPr>
            <p:ph type="title"/>
          </p:nvPr>
        </p:nvSpPr>
        <p:spPr>
          <a:xfrm>
            <a:off x="406400" y="787400"/>
            <a:ext cx="5359399" cy="778933"/>
          </a:xfrm>
        </p:spPr>
        <p:txBody>
          <a:bodyPr anchor="ctr">
            <a:normAutofit/>
          </a:bodyPr>
          <a:lstStyle/>
          <a:p>
            <a:r>
              <a:rPr lang="en-US" sz="2800">
                <a:solidFill>
                  <a:srgbClr val="FEFFFF"/>
                </a:solidFill>
              </a:rPr>
              <a:t>Interview practice</a:t>
            </a:r>
          </a:p>
        </p:txBody>
      </p:sp>
      <p:sp>
        <p:nvSpPr>
          <p:cNvPr id="3" name="Content Placeholder 2">
            <a:extLst>
              <a:ext uri="{FF2B5EF4-FFF2-40B4-BE49-F238E27FC236}">
                <a16:creationId xmlns:a16="http://schemas.microsoft.com/office/drawing/2014/main" id="{D1E1198F-DBE4-4470-AE42-7DC4BC96CAD6}"/>
              </a:ext>
            </a:extLst>
          </p:cNvPr>
          <p:cNvSpPr>
            <a:spLocks noGrp="1"/>
          </p:cNvSpPr>
          <p:nvPr>
            <p:ph idx="1"/>
          </p:nvPr>
        </p:nvSpPr>
        <p:spPr>
          <a:xfrm>
            <a:off x="406399" y="2032000"/>
            <a:ext cx="5359400" cy="3879222"/>
          </a:xfrm>
        </p:spPr>
        <p:txBody>
          <a:bodyPr>
            <a:normAutofit lnSpcReduction="10000"/>
          </a:bodyPr>
          <a:lstStyle/>
          <a:p>
            <a:pPr>
              <a:lnSpc>
                <a:spcPct val="90000"/>
              </a:lnSpc>
            </a:pPr>
            <a:r>
              <a:rPr lang="en-US" sz="1700" dirty="0">
                <a:solidFill>
                  <a:srgbClr val="FEFFFF"/>
                </a:solidFill>
              </a:rPr>
              <a:t>A new position has opened up as an Analyst for the Taiwan Tourist Board, paying $100,000 helping to market Taiwan to US tourists</a:t>
            </a:r>
          </a:p>
          <a:p>
            <a:pPr>
              <a:lnSpc>
                <a:spcPct val="90000"/>
              </a:lnSpc>
            </a:pPr>
            <a:endParaRPr lang="en-US" sz="1700" dirty="0">
              <a:solidFill>
                <a:srgbClr val="FEFFFF"/>
              </a:solidFill>
            </a:endParaRPr>
          </a:p>
          <a:p>
            <a:pPr marL="502920" indent="-457200">
              <a:lnSpc>
                <a:spcPct val="90000"/>
              </a:lnSpc>
              <a:buFont typeface="Arial" panose="020B0604020202020204" pitchFamily="34" charset="0"/>
              <a:buChar char="•"/>
            </a:pPr>
            <a:r>
              <a:rPr lang="en-US" sz="1700" dirty="0">
                <a:solidFill>
                  <a:srgbClr val="FEFFFF"/>
                </a:solidFill>
              </a:rPr>
              <a:t>Why Should I hire you for this position?</a:t>
            </a:r>
          </a:p>
          <a:p>
            <a:pPr marL="502920" indent="-457200">
              <a:lnSpc>
                <a:spcPct val="90000"/>
              </a:lnSpc>
              <a:buFont typeface="Arial" panose="020B0604020202020204" pitchFamily="34" charset="0"/>
              <a:buChar char="•"/>
            </a:pPr>
            <a:r>
              <a:rPr lang="en-US" sz="1700" dirty="0">
                <a:solidFill>
                  <a:srgbClr val="FEFFFF"/>
                </a:solidFill>
              </a:rPr>
              <a:t>What Skills would you bring to this role?</a:t>
            </a:r>
          </a:p>
          <a:p>
            <a:pPr marL="502920" indent="-457200">
              <a:lnSpc>
                <a:spcPct val="90000"/>
              </a:lnSpc>
              <a:buFont typeface="Arial" panose="020B0604020202020204" pitchFamily="34" charset="0"/>
              <a:buChar char="•"/>
            </a:pPr>
            <a:r>
              <a:rPr lang="en-US" sz="1700" dirty="0">
                <a:solidFill>
                  <a:srgbClr val="FEFFFF"/>
                </a:solidFill>
              </a:rPr>
              <a:t>What are you most proud of on your resume?</a:t>
            </a:r>
          </a:p>
          <a:p>
            <a:pPr>
              <a:lnSpc>
                <a:spcPct val="90000"/>
              </a:lnSpc>
            </a:pPr>
            <a:endParaRPr lang="en-US" sz="1700" dirty="0">
              <a:solidFill>
                <a:srgbClr val="FEFFFF"/>
              </a:solidFill>
            </a:endParaRPr>
          </a:p>
          <a:p>
            <a:pPr>
              <a:lnSpc>
                <a:spcPct val="90000"/>
              </a:lnSpc>
            </a:pPr>
            <a:r>
              <a:rPr lang="en-US" sz="1700" dirty="0">
                <a:solidFill>
                  <a:srgbClr val="FEFFFF"/>
                </a:solidFill>
              </a:rPr>
              <a:t>Break out in groups of 2 or 3 with one person the interviewer, one the interviewee and (if 3) one observer</a:t>
            </a:r>
          </a:p>
          <a:p>
            <a:pPr>
              <a:lnSpc>
                <a:spcPct val="90000"/>
              </a:lnSpc>
            </a:pPr>
            <a:r>
              <a:rPr lang="en-US" sz="1700" dirty="0">
                <a:solidFill>
                  <a:srgbClr val="FEFFFF"/>
                </a:solidFill>
                <a:hlinkClick r:id="rId2"/>
              </a:rPr>
              <a:t>Interview Video</a:t>
            </a:r>
            <a:endParaRPr lang="en-US" sz="1700" dirty="0">
              <a:solidFill>
                <a:srgbClr val="FEFFFF"/>
              </a:solidFill>
            </a:endParaRPr>
          </a:p>
          <a:p>
            <a:pPr>
              <a:lnSpc>
                <a:spcPct val="90000"/>
              </a:lnSpc>
            </a:pPr>
            <a:endParaRPr lang="en-US" sz="1700" dirty="0">
              <a:solidFill>
                <a:srgbClr val="FEFFFF"/>
              </a:solidFill>
            </a:endParaRPr>
          </a:p>
        </p:txBody>
      </p:sp>
      <p:pic>
        <p:nvPicPr>
          <p:cNvPr id="7" name="Graphic 6" descr="User">
            <a:extLst>
              <a:ext uri="{FF2B5EF4-FFF2-40B4-BE49-F238E27FC236}">
                <a16:creationId xmlns:a16="http://schemas.microsoft.com/office/drawing/2014/main" id="{D4FBD41F-BE2A-4374-866D-D49ED21CF2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34792" y="2837523"/>
            <a:ext cx="2251449" cy="2251449"/>
          </a:xfrm>
          <a:prstGeom prst="rect">
            <a:avLst/>
          </a:prstGeom>
        </p:spPr>
      </p:pic>
    </p:spTree>
    <p:extLst>
      <p:ext uri="{BB962C8B-B14F-4D97-AF65-F5344CB8AC3E}">
        <p14:creationId xmlns:p14="http://schemas.microsoft.com/office/powerpoint/2010/main" val="632718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40C039-1FD4-4B7E-A163-C43B2B4682AC}"/>
              </a:ext>
            </a:extLst>
          </p:cNvPr>
          <p:cNvSpPr>
            <a:spLocks noGrp="1"/>
          </p:cNvSpPr>
          <p:nvPr>
            <p:ph type="title"/>
          </p:nvPr>
        </p:nvSpPr>
        <p:spPr>
          <a:xfrm>
            <a:off x="944919" y="3101093"/>
            <a:ext cx="1840539" cy="3029344"/>
          </a:xfrm>
        </p:spPr>
        <p:txBody>
          <a:bodyPr>
            <a:normAutofit/>
          </a:bodyPr>
          <a:lstStyle/>
          <a:p>
            <a:r>
              <a:rPr lang="en-US" sz="2600">
                <a:solidFill>
                  <a:schemeClr val="bg1"/>
                </a:solidFill>
              </a:rPr>
              <a:t>Interviews and Job Offers</a:t>
            </a:r>
          </a:p>
        </p:txBody>
      </p:sp>
      <p:sp>
        <p:nvSpPr>
          <p:cNvPr id="12" name="Freeform 11">
            <a:extLst>
              <a:ext uri="{FF2B5EF4-FFF2-40B4-BE49-F238E27FC236}">
                <a16:creationId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7848C9EA-5591-4695-A7D8-C642B9BE8928}"/>
              </a:ext>
            </a:extLst>
          </p:cNvPr>
          <p:cNvGraphicFramePr>
            <a:graphicFrameLocks noGrp="1"/>
          </p:cNvGraphicFramePr>
          <p:nvPr>
            <p:ph idx="1"/>
            <p:extLst>
              <p:ext uri="{D42A27DB-BD31-4B8C-83A1-F6EECF244321}">
                <p14:modId xmlns:p14="http://schemas.microsoft.com/office/powerpoint/2010/main" val="4038670758"/>
              </p:ext>
            </p:extLst>
          </p:nvPr>
        </p:nvGraphicFramePr>
        <p:xfrm>
          <a:off x="3534858" y="641551"/>
          <a:ext cx="5124159"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5866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C6814B-3E46-4B4F-A449-2D17ABFA3371}"/>
              </a:ext>
            </a:extLst>
          </p:cNvPr>
          <p:cNvSpPr>
            <a:spLocks noGrp="1"/>
          </p:cNvSpPr>
          <p:nvPr>
            <p:ph type="title"/>
          </p:nvPr>
        </p:nvSpPr>
        <p:spPr>
          <a:xfrm>
            <a:off x="944919" y="3101093"/>
            <a:ext cx="1840539" cy="3029344"/>
          </a:xfrm>
        </p:spPr>
        <p:txBody>
          <a:bodyPr>
            <a:normAutofit/>
          </a:bodyPr>
          <a:lstStyle/>
          <a:p>
            <a:r>
              <a:rPr lang="en-US" sz="2600">
                <a:solidFill>
                  <a:schemeClr val="bg1"/>
                </a:solidFill>
              </a:rPr>
              <a:t>Graduate School</a:t>
            </a:r>
          </a:p>
        </p:txBody>
      </p:sp>
      <p:sp>
        <p:nvSpPr>
          <p:cNvPr id="43" name="Freeform 11">
            <a:extLst>
              <a:ext uri="{FF2B5EF4-FFF2-40B4-BE49-F238E27FC236}">
                <a16:creationId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6" name="Content Placeholder 2">
            <a:extLst>
              <a:ext uri="{FF2B5EF4-FFF2-40B4-BE49-F238E27FC236}">
                <a16:creationId xmlns:a16="http://schemas.microsoft.com/office/drawing/2014/main" id="{FFD75D90-FD5C-4B05-B617-E768F38D6E5B}"/>
              </a:ext>
            </a:extLst>
          </p:cNvPr>
          <p:cNvGraphicFramePr>
            <a:graphicFrameLocks noGrp="1"/>
          </p:cNvGraphicFramePr>
          <p:nvPr>
            <p:ph idx="1"/>
            <p:extLst>
              <p:ext uri="{D42A27DB-BD31-4B8C-83A1-F6EECF244321}">
                <p14:modId xmlns:p14="http://schemas.microsoft.com/office/powerpoint/2010/main" val="437420212"/>
              </p:ext>
            </p:extLst>
          </p:nvPr>
        </p:nvGraphicFramePr>
        <p:xfrm>
          <a:off x="3534858" y="641551"/>
          <a:ext cx="5124159"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4949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400A-1071-4154-849D-159188243B4C}"/>
              </a:ext>
            </a:extLst>
          </p:cNvPr>
          <p:cNvSpPr>
            <a:spLocks noGrp="1"/>
          </p:cNvSpPr>
          <p:nvPr>
            <p:ph type="title"/>
          </p:nvPr>
        </p:nvSpPr>
        <p:spPr>
          <a:xfrm>
            <a:off x="492918" y="499533"/>
            <a:ext cx="8079581" cy="1658198"/>
          </a:xfrm>
        </p:spPr>
        <p:txBody>
          <a:bodyPr>
            <a:normAutofit/>
          </a:bodyPr>
          <a:lstStyle/>
          <a:p>
            <a:r>
              <a:rPr lang="en-US" dirty="0"/>
              <a:t>  			Thank you</a:t>
            </a:r>
          </a:p>
        </p:txBody>
      </p:sp>
      <p:sp>
        <p:nvSpPr>
          <p:cNvPr id="8" name="Content Placeholder 2">
            <a:extLst>
              <a:ext uri="{FF2B5EF4-FFF2-40B4-BE49-F238E27FC236}">
                <a16:creationId xmlns:a16="http://schemas.microsoft.com/office/drawing/2014/main" id="{9CA6655F-E12B-47FE-B631-3BCD3CAF71B1}"/>
              </a:ext>
            </a:extLst>
          </p:cNvPr>
          <p:cNvSpPr>
            <a:spLocks noGrp="1"/>
          </p:cNvSpPr>
          <p:nvPr>
            <p:ph idx="1"/>
          </p:nvPr>
        </p:nvSpPr>
        <p:spPr>
          <a:xfrm>
            <a:off x="3481002" y="2011680"/>
            <a:ext cx="5091783" cy="3766185"/>
          </a:xfrm>
        </p:spPr>
        <p:txBody>
          <a:bodyPr>
            <a:normAutofit fontScale="92500" lnSpcReduction="20000"/>
          </a:bodyPr>
          <a:lstStyle/>
          <a:p>
            <a:pPr marL="502920" indent="-457200">
              <a:buFont typeface="Arial" panose="020B0604020202020204" pitchFamily="34" charset="0"/>
              <a:buChar char="•"/>
            </a:pPr>
            <a:r>
              <a:rPr lang="en-US" sz="1900" err="1"/>
              <a:t>Hsing</a:t>
            </a:r>
            <a:r>
              <a:rPr lang="en-US" sz="1900"/>
              <a:t>-Mei Wu, President of the National Taiwan University Alumni Association (Boston Chapter)</a:t>
            </a:r>
          </a:p>
          <a:p>
            <a:pPr marL="502920" indent="-457200">
              <a:buFont typeface="Arial" panose="020B0604020202020204" pitchFamily="34" charset="0"/>
              <a:buChar char="•"/>
            </a:pPr>
            <a:r>
              <a:rPr lang="en-US" sz="1900"/>
              <a:t>Federation of Taiwanese Student Association</a:t>
            </a:r>
          </a:p>
          <a:p>
            <a:pPr marL="502920" indent="-457200">
              <a:buFont typeface="Arial" panose="020B0604020202020204" pitchFamily="34" charset="0"/>
              <a:buChar char="•"/>
            </a:pPr>
            <a:r>
              <a:rPr lang="en-US" sz="1900"/>
              <a:t>Mount Jade New England</a:t>
            </a:r>
          </a:p>
          <a:p>
            <a:pPr marL="502920" indent="-457200">
              <a:buFont typeface="Arial" panose="020B0604020202020204" pitchFamily="34" charset="0"/>
              <a:buChar char="•"/>
            </a:pPr>
            <a:r>
              <a:rPr lang="en-US" sz="1900"/>
              <a:t>Boston Taiwanese Biotech Association</a:t>
            </a:r>
          </a:p>
          <a:p>
            <a:pPr marL="502920" indent="-457200">
              <a:buFont typeface="Arial" panose="020B0604020202020204" pitchFamily="34" charset="0"/>
              <a:buChar char="•"/>
            </a:pPr>
            <a:r>
              <a:rPr lang="en-US" sz="1900"/>
              <a:t>New England Association of Chinese Professionals</a:t>
            </a:r>
          </a:p>
          <a:p>
            <a:endParaRPr lang="en-US" sz="1900"/>
          </a:p>
          <a:p>
            <a:r>
              <a:rPr lang="en-US" sz="1900" b="1"/>
              <a:t>I will share this presentation with all participants</a:t>
            </a:r>
          </a:p>
          <a:p>
            <a:pPr marL="502920" indent="-457200">
              <a:buFont typeface="Arial" panose="020B0604020202020204" pitchFamily="34" charset="0"/>
              <a:buChar char="•"/>
            </a:pPr>
            <a:endParaRPr lang="en-US" sz="1900" b="1"/>
          </a:p>
          <a:p>
            <a:endParaRPr lang="en-US" sz="1900"/>
          </a:p>
          <a:p>
            <a:endParaRPr lang="en-US" sz="1900"/>
          </a:p>
        </p:txBody>
      </p:sp>
      <p:pic>
        <p:nvPicPr>
          <p:cNvPr id="7" name="Graphic 6" descr="Group">
            <a:extLst>
              <a:ext uri="{FF2B5EF4-FFF2-40B4-BE49-F238E27FC236}">
                <a16:creationId xmlns:a16="http://schemas.microsoft.com/office/drawing/2014/main" id="{28AC0CAE-8EF1-4AB9-A318-C535DFC9EF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9288" y="2527208"/>
            <a:ext cx="2537952" cy="2537952"/>
          </a:xfrm>
          <a:prstGeom prst="rect">
            <a:avLst/>
          </a:prstGeom>
        </p:spPr>
      </p:pic>
    </p:spTree>
    <p:extLst>
      <p:ext uri="{BB962C8B-B14F-4D97-AF65-F5344CB8AC3E}">
        <p14:creationId xmlns:p14="http://schemas.microsoft.com/office/powerpoint/2010/main" val="1403182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175CD74B-9CE8-4F20-A3E4-A22A7F0360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A4EE38-DE1D-4015-B070-A6B7E4B6135F}"/>
              </a:ext>
            </a:extLst>
          </p:cNvPr>
          <p:cNvSpPr>
            <a:spLocks noGrp="1"/>
          </p:cNvSpPr>
          <p:nvPr>
            <p:ph type="title"/>
          </p:nvPr>
        </p:nvSpPr>
        <p:spPr>
          <a:xfrm>
            <a:off x="1346172" y="624110"/>
            <a:ext cx="7284749" cy="1280890"/>
          </a:xfrm>
        </p:spPr>
        <p:txBody>
          <a:bodyPr>
            <a:normAutofit/>
          </a:bodyPr>
          <a:lstStyle/>
          <a:p>
            <a:r>
              <a:rPr lang="en-US"/>
              <a:t>Final tips</a:t>
            </a:r>
          </a:p>
        </p:txBody>
      </p:sp>
      <p:sp>
        <p:nvSpPr>
          <p:cNvPr id="39" name="Rectangle 38">
            <a:extLst>
              <a:ext uri="{FF2B5EF4-FFF2-40B4-BE49-F238E27FC236}">
                <a16:creationId xmlns:a16="http://schemas.microsoft.com/office/drawing/2014/main" id="{99C44665-BECF-4482-A00C-E4BE2A87DC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20398C1D-D011-4BA8-AC81-E829677B87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3141" y="714375"/>
            <a:ext cx="1191394"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 name="Content Placeholder 2">
            <a:extLst>
              <a:ext uri="{FF2B5EF4-FFF2-40B4-BE49-F238E27FC236}">
                <a16:creationId xmlns:a16="http://schemas.microsoft.com/office/drawing/2014/main" id="{20FCE5B4-3193-4BFA-A049-222A056A2E9C}"/>
              </a:ext>
            </a:extLst>
          </p:cNvPr>
          <p:cNvGraphicFramePr>
            <a:graphicFrameLocks noGrp="1"/>
          </p:cNvGraphicFramePr>
          <p:nvPr>
            <p:ph idx="1"/>
            <p:extLst>
              <p:ext uri="{D42A27DB-BD31-4B8C-83A1-F6EECF244321}">
                <p14:modId xmlns:p14="http://schemas.microsoft.com/office/powerpoint/2010/main" val="259319015"/>
              </p:ext>
            </p:extLst>
          </p:nvPr>
        </p:nvGraphicFramePr>
        <p:xfrm>
          <a:off x="909292" y="2133600"/>
          <a:ext cx="8082308" cy="4177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3146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4" name="Rectangle 9">
            <a:extLst>
              <a:ext uri="{FF2B5EF4-FFF2-40B4-BE49-F238E27FC236}">
                <a16:creationId xmlns:a16="http://schemas.microsoft.com/office/drawing/2014/main" id="{2F3ECD7F-BF61-4CB1-AA15-464BB771E77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9144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1">
            <a:extLst>
              <a:ext uri="{FF2B5EF4-FFF2-40B4-BE49-F238E27FC236}">
                <a16:creationId xmlns:a16="http://schemas.microsoft.com/office/drawing/2014/main" id="{966F1B29-3A08-4DB7-9F92-4C09B3BCFF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6172199"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5">
            <a:extLst>
              <a:ext uri="{FF2B5EF4-FFF2-40B4-BE49-F238E27FC236}">
                <a16:creationId xmlns:a16="http://schemas.microsoft.com/office/drawing/2014/main" id="{44A5AAD1-9616-4E1C-B3AC-E5497A6A3C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59027"/>
            <a:ext cx="6782018"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CBF7E1A-4726-4A4D-936E-1547410B3991}"/>
              </a:ext>
            </a:extLst>
          </p:cNvPr>
          <p:cNvSpPr>
            <a:spLocks noGrp="1"/>
          </p:cNvSpPr>
          <p:nvPr>
            <p:ph type="title"/>
          </p:nvPr>
        </p:nvSpPr>
        <p:spPr>
          <a:xfrm>
            <a:off x="406400" y="787400"/>
            <a:ext cx="5359399" cy="778933"/>
          </a:xfrm>
        </p:spPr>
        <p:txBody>
          <a:bodyPr anchor="ctr">
            <a:normAutofit/>
          </a:bodyPr>
          <a:lstStyle/>
          <a:p>
            <a:r>
              <a:rPr lang="en-US" sz="2800">
                <a:solidFill>
                  <a:srgbClr val="FEFFFF"/>
                </a:solidFill>
              </a:rPr>
              <a:t>Q &amp; A</a:t>
            </a:r>
          </a:p>
        </p:txBody>
      </p:sp>
      <p:sp>
        <p:nvSpPr>
          <p:cNvPr id="3" name="Content Placeholder 2">
            <a:extLst>
              <a:ext uri="{FF2B5EF4-FFF2-40B4-BE49-F238E27FC236}">
                <a16:creationId xmlns:a16="http://schemas.microsoft.com/office/drawing/2014/main" id="{57D24D5D-0235-41C0-B7A5-8534D08ABD25}"/>
              </a:ext>
            </a:extLst>
          </p:cNvPr>
          <p:cNvSpPr>
            <a:spLocks noGrp="1"/>
          </p:cNvSpPr>
          <p:nvPr>
            <p:ph idx="1"/>
          </p:nvPr>
        </p:nvSpPr>
        <p:spPr>
          <a:xfrm>
            <a:off x="406399" y="2032000"/>
            <a:ext cx="5359400" cy="3879222"/>
          </a:xfrm>
        </p:spPr>
        <p:txBody>
          <a:bodyPr>
            <a:normAutofit/>
          </a:bodyPr>
          <a:lstStyle/>
          <a:p>
            <a:pPr marL="502920" indent="-457200">
              <a:buFont typeface="Arial" panose="020B0604020202020204" pitchFamily="34" charset="0"/>
              <a:buChar char="•"/>
            </a:pPr>
            <a:r>
              <a:rPr lang="en-US" sz="2000" dirty="0">
                <a:solidFill>
                  <a:srgbClr val="FEFFFF"/>
                </a:solidFill>
              </a:rPr>
              <a:t>Questions</a:t>
            </a:r>
          </a:p>
          <a:p>
            <a:pPr marL="502920" indent="-457200">
              <a:buFont typeface="Arial" panose="020B0604020202020204" pitchFamily="34" charset="0"/>
              <a:buChar char="•"/>
            </a:pPr>
            <a:r>
              <a:rPr lang="en-US" sz="2000" dirty="0">
                <a:solidFill>
                  <a:srgbClr val="FEFFFF"/>
                </a:solidFill>
              </a:rPr>
              <a:t>Reflection</a:t>
            </a:r>
          </a:p>
          <a:p>
            <a:pPr marL="502920" indent="-457200">
              <a:buFont typeface="Arial" panose="020B0604020202020204" pitchFamily="34" charset="0"/>
              <a:buChar char="•"/>
            </a:pPr>
            <a:r>
              <a:rPr lang="en-US" sz="2000" dirty="0">
                <a:solidFill>
                  <a:srgbClr val="FEFFFF"/>
                </a:solidFill>
              </a:rPr>
              <a:t>What one word would you use to describe today’s session?</a:t>
            </a:r>
          </a:p>
          <a:p>
            <a:pPr marL="502920" indent="-457200">
              <a:buFont typeface="Arial" panose="020B0604020202020204" pitchFamily="34" charset="0"/>
              <a:buChar char="•"/>
            </a:pPr>
            <a:r>
              <a:rPr lang="en-US" sz="2000" dirty="0">
                <a:solidFill>
                  <a:srgbClr val="FEFFFF"/>
                </a:solidFill>
              </a:rPr>
              <a:t>What are the top 3 things you learned?</a:t>
            </a:r>
          </a:p>
          <a:p>
            <a:pPr marL="502920" indent="-457200">
              <a:buFont typeface="Arial" panose="020B0604020202020204" pitchFamily="34" charset="0"/>
              <a:buChar char="•"/>
            </a:pPr>
            <a:r>
              <a:rPr lang="en-US" sz="2000" dirty="0">
                <a:solidFill>
                  <a:srgbClr val="FEFFFF"/>
                </a:solidFill>
              </a:rPr>
              <a:t>What do you wish there was more of?</a:t>
            </a:r>
          </a:p>
          <a:p>
            <a:endParaRPr lang="en-US" dirty="0">
              <a:solidFill>
                <a:srgbClr val="FEFFFF"/>
              </a:solidFill>
            </a:endParaRPr>
          </a:p>
        </p:txBody>
      </p:sp>
      <p:pic>
        <p:nvPicPr>
          <p:cNvPr id="7" name="Graphic 6" descr="Head with Gears">
            <a:extLst>
              <a:ext uri="{FF2B5EF4-FFF2-40B4-BE49-F238E27FC236}">
                <a16:creationId xmlns:a16="http://schemas.microsoft.com/office/drawing/2014/main" id="{5DEC4F9D-E059-4B08-9493-20341E9672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34792" y="2837523"/>
            <a:ext cx="2251449" cy="2251449"/>
          </a:xfrm>
          <a:prstGeom prst="rect">
            <a:avLst/>
          </a:prstGeom>
        </p:spPr>
      </p:pic>
    </p:spTree>
    <p:extLst>
      <p:ext uri="{BB962C8B-B14F-4D97-AF65-F5344CB8AC3E}">
        <p14:creationId xmlns:p14="http://schemas.microsoft.com/office/powerpoint/2010/main" val="857171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0A46F010-D160-4609-8979-FFD8C1EA6C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557CE5-D852-46BB-9E4B-300D96D09709}"/>
              </a:ext>
            </a:extLst>
          </p:cNvPr>
          <p:cNvSpPr>
            <a:spLocks noGrp="1"/>
          </p:cNvSpPr>
          <p:nvPr>
            <p:ph type="title"/>
          </p:nvPr>
        </p:nvSpPr>
        <p:spPr>
          <a:xfrm>
            <a:off x="2529796" y="624110"/>
            <a:ext cx="6098663" cy="1280890"/>
          </a:xfrm>
        </p:spPr>
        <p:txBody>
          <a:bodyPr>
            <a:normAutofit/>
          </a:bodyPr>
          <a:lstStyle/>
          <a:p>
            <a:r>
              <a:rPr lang="en-US" dirty="0"/>
              <a:t>My contact info</a:t>
            </a:r>
          </a:p>
        </p:txBody>
      </p:sp>
      <p:sp>
        <p:nvSpPr>
          <p:cNvPr id="39" name="Rectangle 9">
            <a:extLst>
              <a:ext uri="{FF2B5EF4-FFF2-40B4-BE49-F238E27FC236}">
                <a16:creationId xmlns:a16="http://schemas.microsoft.com/office/drawing/2014/main" id="{81B8C4F6-C3AC-4C94-8EC7-E4F7B7E9CD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11">
            <a:extLst>
              <a:ext uri="{FF2B5EF4-FFF2-40B4-BE49-F238E27FC236}">
                <a16:creationId xmlns:a16="http://schemas.microsoft.com/office/drawing/2014/main" id="{0B789310-9859-4942-98C8-3D2F12AAAE7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tx2">
              <a:lumMod val="60000"/>
              <a:lumOff val="40000"/>
              <a:alpha val="40000"/>
            </a:schemeClr>
          </a:solidFill>
        </p:grpSpPr>
        <p:sp>
          <p:nvSpPr>
            <p:cNvPr id="13" name="Freeform 11">
              <a:extLst>
                <a:ext uri="{FF2B5EF4-FFF2-40B4-BE49-F238E27FC236}">
                  <a16:creationId xmlns:a16="http://schemas.microsoft.com/office/drawing/2014/main" id="{FE9E5460-2AA9-4786-B69C-23DBEF35680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reeform 12">
              <a:extLst>
                <a:ext uri="{FF2B5EF4-FFF2-40B4-BE49-F238E27FC236}">
                  <a16:creationId xmlns:a16="http://schemas.microsoft.com/office/drawing/2014/main" id="{E344A2AF-3860-4427-B13E-98021C17ABF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reeform 13">
              <a:extLst>
                <a:ext uri="{FF2B5EF4-FFF2-40B4-BE49-F238E27FC236}">
                  <a16:creationId xmlns:a16="http://schemas.microsoft.com/office/drawing/2014/main" id="{DDBDD44E-1DC0-48AB-8FEC-E098D919740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reeform 14">
              <a:extLst>
                <a:ext uri="{FF2B5EF4-FFF2-40B4-BE49-F238E27FC236}">
                  <a16:creationId xmlns:a16="http://schemas.microsoft.com/office/drawing/2014/main" id="{3151FF3E-5E3F-4D82-A684-0003BACEA85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reeform 15">
              <a:extLst>
                <a:ext uri="{FF2B5EF4-FFF2-40B4-BE49-F238E27FC236}">
                  <a16:creationId xmlns:a16="http://schemas.microsoft.com/office/drawing/2014/main" id="{C6CBF27E-7F0C-4489-95A7-82DE1C0460A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reeform 16">
              <a:extLst>
                <a:ext uri="{FF2B5EF4-FFF2-40B4-BE49-F238E27FC236}">
                  <a16:creationId xmlns:a16="http://schemas.microsoft.com/office/drawing/2014/main" id="{233BE304-221E-425E-A484-4B2E5F405B8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reeform 17">
              <a:extLst>
                <a:ext uri="{FF2B5EF4-FFF2-40B4-BE49-F238E27FC236}">
                  <a16:creationId xmlns:a16="http://schemas.microsoft.com/office/drawing/2014/main" id="{10D5734E-EAEA-4A08-86A9-39BD5563EC2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reeform 18">
              <a:extLst>
                <a:ext uri="{FF2B5EF4-FFF2-40B4-BE49-F238E27FC236}">
                  <a16:creationId xmlns:a16="http://schemas.microsoft.com/office/drawing/2014/main" id="{4D47FE86-98D1-4E35-86E4-16E9A19A64E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reeform 19">
              <a:extLst>
                <a:ext uri="{FF2B5EF4-FFF2-40B4-BE49-F238E27FC236}">
                  <a16:creationId xmlns:a16="http://schemas.microsoft.com/office/drawing/2014/main" id="{F00661F9-B224-4DB1-8EFB-ABF9402BDEF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reeform 20">
              <a:extLst>
                <a:ext uri="{FF2B5EF4-FFF2-40B4-BE49-F238E27FC236}">
                  <a16:creationId xmlns:a16="http://schemas.microsoft.com/office/drawing/2014/main" id="{679DCB4E-8D36-4B7A-AF0C-8399F113AE9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reeform 21">
              <a:extLst>
                <a:ext uri="{FF2B5EF4-FFF2-40B4-BE49-F238E27FC236}">
                  <a16:creationId xmlns:a16="http://schemas.microsoft.com/office/drawing/2014/main" id="{4FAD51F6-D24C-4FD6-BEAE-41F0E5A8253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reeform 22">
              <a:extLst>
                <a:ext uri="{FF2B5EF4-FFF2-40B4-BE49-F238E27FC236}">
                  <a16:creationId xmlns:a16="http://schemas.microsoft.com/office/drawing/2014/main" id="{87AC773F-6D31-458A-9DD7-76566C8A9CA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oup 25">
            <a:extLst>
              <a:ext uri="{FF2B5EF4-FFF2-40B4-BE49-F238E27FC236}">
                <a16:creationId xmlns:a16="http://schemas.microsoft.com/office/drawing/2014/main" id="{6F1CEC7A-E419-4950-AA57-B00546C29CA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tx2">
              <a:lumMod val="75000"/>
              <a:alpha val="70000"/>
            </a:schemeClr>
          </a:solidFill>
        </p:grpSpPr>
        <p:sp>
          <p:nvSpPr>
            <p:cNvPr id="27" name="Freeform 27">
              <a:extLst>
                <a:ext uri="{FF2B5EF4-FFF2-40B4-BE49-F238E27FC236}">
                  <a16:creationId xmlns:a16="http://schemas.microsoft.com/office/drawing/2014/main" id="{7AE7DCD1-5235-45E8-B229-15A3E3962E7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reeform 28">
              <a:extLst>
                <a:ext uri="{FF2B5EF4-FFF2-40B4-BE49-F238E27FC236}">
                  <a16:creationId xmlns:a16="http://schemas.microsoft.com/office/drawing/2014/main" id="{C82E58C3-65A5-4079-BF94-E675AA410CD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reeform 29">
              <a:extLst>
                <a:ext uri="{FF2B5EF4-FFF2-40B4-BE49-F238E27FC236}">
                  <a16:creationId xmlns:a16="http://schemas.microsoft.com/office/drawing/2014/main" id="{7AABE1FA-6DC8-4A47-AC5C-F05B9C111C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reeform 30">
              <a:extLst>
                <a:ext uri="{FF2B5EF4-FFF2-40B4-BE49-F238E27FC236}">
                  <a16:creationId xmlns:a16="http://schemas.microsoft.com/office/drawing/2014/main" id="{17BB7298-8900-4C67-B800-BD241F0199B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reeform 31">
              <a:extLst>
                <a:ext uri="{FF2B5EF4-FFF2-40B4-BE49-F238E27FC236}">
                  <a16:creationId xmlns:a16="http://schemas.microsoft.com/office/drawing/2014/main" id="{EE3442F8-53C2-490C-94EF-E423ECB957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reeform 32">
              <a:extLst>
                <a:ext uri="{FF2B5EF4-FFF2-40B4-BE49-F238E27FC236}">
                  <a16:creationId xmlns:a16="http://schemas.microsoft.com/office/drawing/2014/main" id="{3DBEA916-8B10-493A-8CBF-9B5FA2A4A02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reeform 33">
              <a:extLst>
                <a:ext uri="{FF2B5EF4-FFF2-40B4-BE49-F238E27FC236}">
                  <a16:creationId xmlns:a16="http://schemas.microsoft.com/office/drawing/2014/main" id="{248DB27B-F9EA-4F81-A746-7D57B768E0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reeform 34">
              <a:extLst>
                <a:ext uri="{FF2B5EF4-FFF2-40B4-BE49-F238E27FC236}">
                  <a16:creationId xmlns:a16="http://schemas.microsoft.com/office/drawing/2014/main" id="{998E5C90-2A81-4013-AE09-2023B4407C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reeform 35">
              <a:extLst>
                <a:ext uri="{FF2B5EF4-FFF2-40B4-BE49-F238E27FC236}">
                  <a16:creationId xmlns:a16="http://schemas.microsoft.com/office/drawing/2014/main" id="{86A8318B-7607-4519-8EEB-C7DD509653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reeform 36">
              <a:extLst>
                <a:ext uri="{FF2B5EF4-FFF2-40B4-BE49-F238E27FC236}">
                  <a16:creationId xmlns:a16="http://schemas.microsoft.com/office/drawing/2014/main" id="{5009FB1B-4865-45DB-8727-F012E3ACA5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reeform 37">
              <a:extLst>
                <a:ext uri="{FF2B5EF4-FFF2-40B4-BE49-F238E27FC236}">
                  <a16:creationId xmlns:a16="http://schemas.microsoft.com/office/drawing/2014/main" id="{5B209B64-3A98-4B1A-857A-2368AFED67C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reeform 38">
              <a:extLst>
                <a:ext uri="{FF2B5EF4-FFF2-40B4-BE49-F238E27FC236}">
                  <a16:creationId xmlns:a16="http://schemas.microsoft.com/office/drawing/2014/main" id="{EB3B5D03-7AE3-411C-A820-6844E7D0C6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Freeform 11">
            <a:extLst>
              <a:ext uri="{FF2B5EF4-FFF2-40B4-BE49-F238E27FC236}">
                <a16:creationId xmlns:a16="http://schemas.microsoft.com/office/drawing/2014/main" id="{91328346-8BAD-4616-B50B-5CFDA5648D6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3" name="Content Placeholder 2">
            <a:extLst>
              <a:ext uri="{FF2B5EF4-FFF2-40B4-BE49-F238E27FC236}">
                <a16:creationId xmlns:a16="http://schemas.microsoft.com/office/drawing/2014/main" id="{352E2994-9DA3-4CEF-AFAC-32425D483D26}"/>
              </a:ext>
            </a:extLst>
          </p:cNvPr>
          <p:cNvSpPr>
            <a:spLocks noGrp="1"/>
          </p:cNvSpPr>
          <p:nvPr>
            <p:ph idx="1"/>
          </p:nvPr>
        </p:nvSpPr>
        <p:spPr>
          <a:xfrm>
            <a:off x="2529796" y="2133600"/>
            <a:ext cx="6263283" cy="3777622"/>
          </a:xfrm>
        </p:spPr>
        <p:txBody>
          <a:bodyPr>
            <a:normAutofit/>
          </a:bodyPr>
          <a:lstStyle/>
          <a:p>
            <a:endParaRPr lang="en-US" dirty="0"/>
          </a:p>
          <a:p>
            <a:r>
              <a:rPr lang="en-US" sz="2000" dirty="0"/>
              <a:t>David McDonough</a:t>
            </a:r>
          </a:p>
          <a:p>
            <a:r>
              <a:rPr lang="en-US" sz="2000" dirty="0">
                <a:hlinkClick r:id="rId2"/>
              </a:rPr>
              <a:t>https://www.linkedin.com/in/dpmcdonough/</a:t>
            </a:r>
            <a:endParaRPr lang="en-US" sz="2000" dirty="0"/>
          </a:p>
          <a:p>
            <a:r>
              <a:rPr lang="en-US" sz="2000" dirty="0"/>
              <a:t>Email: </a:t>
            </a:r>
            <a:r>
              <a:rPr lang="en-US" sz="2000" dirty="0">
                <a:hlinkClick r:id="rId3"/>
              </a:rPr>
              <a:t>dpmcdonough@gmail.com</a:t>
            </a:r>
            <a:endParaRPr lang="en-US" sz="2000" dirty="0"/>
          </a:p>
          <a:p>
            <a:pPr marL="0" indent="0">
              <a:buNone/>
            </a:pPr>
            <a:endParaRPr lang="en-US" dirty="0"/>
          </a:p>
        </p:txBody>
      </p:sp>
    </p:spTree>
    <p:extLst>
      <p:ext uri="{BB962C8B-B14F-4D97-AF65-F5344CB8AC3E}">
        <p14:creationId xmlns:p14="http://schemas.microsoft.com/office/powerpoint/2010/main" val="332458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1" name="Rectangle 16">
            <a:extLst>
              <a:ext uri="{FF2B5EF4-FFF2-40B4-BE49-F238E27FC236}">
                <a16:creationId xmlns:a16="http://schemas.microsoft.com/office/drawing/2014/main" id="{5BE0789E-91A7-4246-978E-A17FE1BF95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96802"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18">
            <a:extLst>
              <a:ext uri="{FF2B5EF4-FFF2-40B4-BE49-F238E27FC236}">
                <a16:creationId xmlns:a16="http://schemas.microsoft.com/office/drawing/2014/main" id="{3C6C0BD2-8B3C-4042-B4EE-5DB7665A373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bg2"/>
          </a:solidFill>
        </p:grpSpPr>
        <p:sp>
          <p:nvSpPr>
            <p:cNvPr id="20" name="Freeform 27">
              <a:extLst>
                <a:ext uri="{FF2B5EF4-FFF2-40B4-BE49-F238E27FC236}">
                  <a16:creationId xmlns:a16="http://schemas.microsoft.com/office/drawing/2014/main" id="{5F53669F-C1E6-43B8-AC6F-B44CE56BF7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3" name="Freeform 28">
              <a:extLst>
                <a:ext uri="{FF2B5EF4-FFF2-40B4-BE49-F238E27FC236}">
                  <a16:creationId xmlns:a16="http://schemas.microsoft.com/office/drawing/2014/main" id="{53966C25-DAEA-4318-8FBC-EC6FF8F5A19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2" name="Freeform 29">
              <a:extLst>
                <a:ext uri="{FF2B5EF4-FFF2-40B4-BE49-F238E27FC236}">
                  <a16:creationId xmlns:a16="http://schemas.microsoft.com/office/drawing/2014/main" id="{ED6EA716-EAD4-4023-8673-0809A1E245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23" name="Freeform 30">
              <a:extLst>
                <a:ext uri="{FF2B5EF4-FFF2-40B4-BE49-F238E27FC236}">
                  <a16:creationId xmlns:a16="http://schemas.microsoft.com/office/drawing/2014/main" id="{84261748-EFC0-4729-A7BB-A88FDAF6FA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24" name="Freeform 31">
              <a:extLst>
                <a:ext uri="{FF2B5EF4-FFF2-40B4-BE49-F238E27FC236}">
                  <a16:creationId xmlns:a16="http://schemas.microsoft.com/office/drawing/2014/main" id="{2C14F808-CC69-494F-98AC-CB750416CCF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25" name="Freeform 32">
              <a:extLst>
                <a:ext uri="{FF2B5EF4-FFF2-40B4-BE49-F238E27FC236}">
                  <a16:creationId xmlns:a16="http://schemas.microsoft.com/office/drawing/2014/main" id="{F1CA3607-84D0-4085-A363-796A17B1D74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26" name="Freeform 33">
              <a:extLst>
                <a:ext uri="{FF2B5EF4-FFF2-40B4-BE49-F238E27FC236}">
                  <a16:creationId xmlns:a16="http://schemas.microsoft.com/office/drawing/2014/main" id="{491E6160-2958-4A90-8B50-EDA182AABB9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27" name="Freeform 34">
              <a:extLst>
                <a:ext uri="{FF2B5EF4-FFF2-40B4-BE49-F238E27FC236}">
                  <a16:creationId xmlns:a16="http://schemas.microsoft.com/office/drawing/2014/main" id="{559F6CB7-E057-499B-A859-36027698920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28" name="Freeform 35">
              <a:extLst>
                <a:ext uri="{FF2B5EF4-FFF2-40B4-BE49-F238E27FC236}">
                  <a16:creationId xmlns:a16="http://schemas.microsoft.com/office/drawing/2014/main" id="{FF12353D-CF89-4D03-8075-C161824E23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9" name="Freeform 36">
              <a:extLst>
                <a:ext uri="{FF2B5EF4-FFF2-40B4-BE49-F238E27FC236}">
                  <a16:creationId xmlns:a16="http://schemas.microsoft.com/office/drawing/2014/main" id="{5B91C9D6-FAF2-445B-AF1B-43992602A92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0" name="Freeform 37">
              <a:extLst>
                <a:ext uri="{FF2B5EF4-FFF2-40B4-BE49-F238E27FC236}">
                  <a16:creationId xmlns:a16="http://schemas.microsoft.com/office/drawing/2014/main" id="{570F7A1D-86B1-4AD1-B4A3-9AE2A52C857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1" name="Freeform 38">
              <a:extLst>
                <a:ext uri="{FF2B5EF4-FFF2-40B4-BE49-F238E27FC236}">
                  <a16:creationId xmlns:a16="http://schemas.microsoft.com/office/drawing/2014/main" id="{52C6EBA8-95CC-4FE6-A8E4-3A6911E8A4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1EE2B656-4656-4646-A221-7C30814F2E69}"/>
              </a:ext>
            </a:extLst>
          </p:cNvPr>
          <p:cNvSpPr>
            <a:spLocks noGrp="1"/>
          </p:cNvSpPr>
          <p:nvPr>
            <p:ph type="title"/>
          </p:nvPr>
        </p:nvSpPr>
        <p:spPr>
          <a:xfrm>
            <a:off x="912792" y="1093380"/>
            <a:ext cx="2301136" cy="4671240"/>
          </a:xfrm>
        </p:spPr>
        <p:txBody>
          <a:bodyPr anchor="ctr">
            <a:normAutofit/>
          </a:bodyPr>
          <a:lstStyle/>
          <a:p>
            <a:pPr algn="r"/>
            <a:r>
              <a:rPr lang="en-US" sz="2800"/>
              <a:t>My Background</a:t>
            </a:r>
          </a:p>
        </p:txBody>
      </p:sp>
      <p:sp>
        <p:nvSpPr>
          <p:cNvPr id="33" name="Freeform 11">
            <a:extLst>
              <a:ext uri="{FF2B5EF4-FFF2-40B4-BE49-F238E27FC236}">
                <a16:creationId xmlns:a16="http://schemas.microsoft.com/office/drawing/2014/main" id="{15EDA122-4530-45D2-A70A-B1A967AAE5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4" name="Rectangle 34">
            <a:extLst>
              <a:ext uri="{FF2B5EF4-FFF2-40B4-BE49-F238E27FC236}">
                <a16:creationId xmlns:a16="http://schemas.microsoft.com/office/drawing/2014/main" id="{9782F52E-0F94-4BFC-9F89-B054DDEAB9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F6DABF9E-9B82-4C13-8452-952BD74F6DC7}"/>
              </a:ext>
            </a:extLst>
          </p:cNvPr>
          <p:cNvSpPr>
            <a:spLocks noGrp="1"/>
          </p:cNvSpPr>
          <p:nvPr>
            <p:ph idx="1"/>
          </p:nvPr>
        </p:nvSpPr>
        <p:spPr>
          <a:xfrm>
            <a:off x="3964131" y="1093380"/>
            <a:ext cx="4664328" cy="4679250"/>
          </a:xfrm>
        </p:spPr>
        <p:txBody>
          <a:bodyPr anchor="ctr">
            <a:normAutofit/>
          </a:bodyPr>
          <a:lstStyle/>
          <a:p>
            <a:pPr marL="502920" indent="-457200">
              <a:buFont typeface="Wingdings" panose="05000000000000000000" pitchFamily="2" charset="2"/>
              <a:buChar char="§"/>
            </a:pPr>
            <a:r>
              <a:rPr lang="en-US"/>
              <a:t>Director of the Career Center at Bates College and Clark University </a:t>
            </a:r>
          </a:p>
          <a:p>
            <a:pPr marL="502920" indent="-457200">
              <a:buFont typeface="Wingdings" panose="05000000000000000000" pitchFamily="2" charset="2"/>
              <a:buChar char="§"/>
            </a:pPr>
            <a:r>
              <a:rPr lang="en-US"/>
              <a:t>Worked at Brandeis University, Boston University and for a software company in Boston </a:t>
            </a:r>
          </a:p>
          <a:p>
            <a:pPr marL="502920" indent="-457200">
              <a:buFont typeface="Wingdings" panose="05000000000000000000" pitchFamily="2" charset="2"/>
              <a:buChar char="§"/>
            </a:pPr>
            <a:r>
              <a:rPr lang="en-US"/>
              <a:t>Became a U.S. citizen in 2009 </a:t>
            </a:r>
          </a:p>
          <a:p>
            <a:pPr marL="502920" indent="-457200">
              <a:buFont typeface="Wingdings" panose="05000000000000000000" pitchFamily="2" charset="2"/>
              <a:buChar char="§"/>
            </a:pPr>
            <a:r>
              <a:rPr lang="en-US"/>
              <a:t>Grew up in Malaysia, Germany, Bermuda, Scotland, England and Ireland</a:t>
            </a:r>
          </a:p>
          <a:p>
            <a:pPr marL="502920" indent="-457200">
              <a:buFont typeface="Wingdings" panose="05000000000000000000" pitchFamily="2" charset="2"/>
              <a:buChar char="§"/>
            </a:pPr>
            <a:r>
              <a:rPr lang="en-US"/>
              <a:t>Helped hundreds of international students and alumni with their Job Search</a:t>
            </a:r>
          </a:p>
        </p:txBody>
      </p:sp>
    </p:spTree>
    <p:extLst>
      <p:ext uri="{BB962C8B-B14F-4D97-AF65-F5344CB8AC3E}">
        <p14:creationId xmlns:p14="http://schemas.microsoft.com/office/powerpoint/2010/main" val="319056604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6AFD431-09B7-42CA-BF39-9FE5DBE5379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solidFill>
            <a:schemeClr val="tx2"/>
          </a:solidFill>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711C96E-3D2D-48C8-AAB9-C1CB02D1D51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tx2">
              <a:lumMod val="90000"/>
            </a:schemeClr>
          </a:solidFill>
        </p:grpSpPr>
        <p:sp>
          <p:nvSpPr>
            <p:cNvPr id="11" name="Freeform 11">
              <a:extLst>
                <a:ext uri="{FF2B5EF4-FFF2-40B4-BE49-F238E27FC236}">
                  <a16:creationId xmlns:a16="http://schemas.microsoft.com/office/drawing/2014/main" id="{0D18AF42-7CD5-4754-91D4-1BE53B5D141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 name="Freeform 12">
              <a:extLst>
                <a:ext uri="{FF2B5EF4-FFF2-40B4-BE49-F238E27FC236}">
                  <a16:creationId xmlns:a16="http://schemas.microsoft.com/office/drawing/2014/main" id="{A28C8F1A-9407-4D67-8250-D8923BC6DD2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 name="Freeform 13">
              <a:extLst>
                <a:ext uri="{FF2B5EF4-FFF2-40B4-BE49-F238E27FC236}">
                  <a16:creationId xmlns:a16="http://schemas.microsoft.com/office/drawing/2014/main" id="{5CE0A2B0-F7F1-442C-A287-CD6F729E28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 name="Freeform 14">
              <a:extLst>
                <a:ext uri="{FF2B5EF4-FFF2-40B4-BE49-F238E27FC236}">
                  <a16:creationId xmlns:a16="http://schemas.microsoft.com/office/drawing/2014/main" id="{9E69CFA3-AE12-4EAF-A3A1-564BEEFEFA6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 name="Freeform 15">
              <a:extLst>
                <a:ext uri="{FF2B5EF4-FFF2-40B4-BE49-F238E27FC236}">
                  <a16:creationId xmlns:a16="http://schemas.microsoft.com/office/drawing/2014/main" id="{ECB64037-2AE8-4CA9-AD8E-7ACC8618FB1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 name="Freeform 16">
              <a:extLst>
                <a:ext uri="{FF2B5EF4-FFF2-40B4-BE49-F238E27FC236}">
                  <a16:creationId xmlns:a16="http://schemas.microsoft.com/office/drawing/2014/main" id="{8D319B10-EE8E-453F-A137-D7EEFA20896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 name="Freeform 17">
              <a:extLst>
                <a:ext uri="{FF2B5EF4-FFF2-40B4-BE49-F238E27FC236}">
                  <a16:creationId xmlns:a16="http://schemas.microsoft.com/office/drawing/2014/main" id="{3283F486-509C-4A42-8EED-794A991D2F1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8" name="Freeform 18">
              <a:extLst>
                <a:ext uri="{FF2B5EF4-FFF2-40B4-BE49-F238E27FC236}">
                  <a16:creationId xmlns:a16="http://schemas.microsoft.com/office/drawing/2014/main" id="{EBBFBB12-E756-4386-9C17-CA574383892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9" name="Freeform 19">
              <a:extLst>
                <a:ext uri="{FF2B5EF4-FFF2-40B4-BE49-F238E27FC236}">
                  <a16:creationId xmlns:a16="http://schemas.microsoft.com/office/drawing/2014/main" id="{7ADD0E7E-F4A6-4B3F-8A2F-BCBFAFBA234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 name="Freeform 20">
              <a:extLst>
                <a:ext uri="{FF2B5EF4-FFF2-40B4-BE49-F238E27FC236}">
                  <a16:creationId xmlns:a16="http://schemas.microsoft.com/office/drawing/2014/main" id="{C19FCFB7-5E71-4197-8EC7-2ACB6DB0288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a16="http://schemas.microsoft.com/office/drawing/2014/main" id="{EAA533FE-4903-48DD-A921-421A9C44AF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a16="http://schemas.microsoft.com/office/drawing/2014/main" id="{54CC5D8E-0D6C-4021-B84E-5D6182C0E18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 name="Title 1">
            <a:extLst>
              <a:ext uri="{FF2B5EF4-FFF2-40B4-BE49-F238E27FC236}">
                <a16:creationId xmlns:a16="http://schemas.microsoft.com/office/drawing/2014/main" id="{E07D0EF1-294D-4358-A303-6A2A17A3A4BD}"/>
              </a:ext>
            </a:extLst>
          </p:cNvPr>
          <p:cNvSpPr>
            <a:spLocks noGrp="1"/>
          </p:cNvSpPr>
          <p:nvPr>
            <p:ph type="title"/>
          </p:nvPr>
        </p:nvSpPr>
        <p:spPr>
          <a:xfrm>
            <a:off x="5879817" y="1159566"/>
            <a:ext cx="2747204" cy="4568264"/>
          </a:xfrm>
        </p:spPr>
        <p:txBody>
          <a:bodyPr anchor="ctr">
            <a:normAutofit/>
          </a:bodyPr>
          <a:lstStyle/>
          <a:p>
            <a:r>
              <a:rPr lang="en-US">
                <a:solidFill>
                  <a:schemeClr val="bg1">
                    <a:lumMod val="95000"/>
                    <a:lumOff val="5000"/>
                  </a:schemeClr>
                </a:solidFill>
              </a:rPr>
              <a:t>Information Explosion</a:t>
            </a:r>
          </a:p>
        </p:txBody>
      </p:sp>
      <p:sp>
        <p:nvSpPr>
          <p:cNvPr id="24" name="Freeform 6">
            <a:extLst>
              <a:ext uri="{FF2B5EF4-FFF2-40B4-BE49-F238E27FC236}">
                <a16:creationId xmlns:a16="http://schemas.microsoft.com/office/drawing/2014/main" id="{E7D63BAB-D0DB-4F66-92F9-4D2E0A2E5A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43468"/>
            <a:ext cx="5670183" cy="5571066"/>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3" name="Content Placeholder 2">
            <a:extLst>
              <a:ext uri="{FF2B5EF4-FFF2-40B4-BE49-F238E27FC236}">
                <a16:creationId xmlns:a16="http://schemas.microsoft.com/office/drawing/2014/main" id="{F07D605B-1328-453C-8AAB-1401DD7F9D8A}"/>
              </a:ext>
            </a:extLst>
          </p:cNvPr>
          <p:cNvSpPr>
            <a:spLocks noGrp="1"/>
          </p:cNvSpPr>
          <p:nvPr>
            <p:ph idx="1"/>
          </p:nvPr>
        </p:nvSpPr>
        <p:spPr>
          <a:xfrm>
            <a:off x="477982" y="1286934"/>
            <a:ext cx="3969327" cy="4284134"/>
          </a:xfrm>
        </p:spPr>
        <p:txBody>
          <a:bodyPr anchor="ctr">
            <a:normAutofit/>
          </a:bodyPr>
          <a:lstStyle/>
          <a:p>
            <a:pPr marL="502920" indent="-457200">
              <a:buFont typeface="Arial" panose="020B0604020202020204" pitchFamily="34" charset="0"/>
              <a:buChar char="•"/>
            </a:pPr>
            <a:r>
              <a:rPr lang="en-US">
                <a:solidFill>
                  <a:srgbClr val="FFFFFF"/>
                </a:solidFill>
              </a:rPr>
              <a:t>Approx 30 million businesses in USA</a:t>
            </a:r>
          </a:p>
          <a:p>
            <a:pPr marL="502920" indent="-457200">
              <a:buFont typeface="Arial" panose="020B0604020202020204" pitchFamily="34" charset="0"/>
              <a:buChar char="•"/>
            </a:pPr>
            <a:r>
              <a:rPr lang="en-US">
                <a:solidFill>
                  <a:srgbClr val="FFFFFF"/>
                </a:solidFill>
              </a:rPr>
              <a:t>Thousands of job search sites</a:t>
            </a:r>
          </a:p>
          <a:p>
            <a:pPr marL="502920" indent="-457200">
              <a:buFont typeface="Arial" panose="020B0604020202020204" pitchFamily="34" charset="0"/>
              <a:buChar char="•"/>
            </a:pPr>
            <a:r>
              <a:rPr lang="en-US">
                <a:solidFill>
                  <a:srgbClr val="FFFFFF"/>
                </a:solidFill>
              </a:rPr>
              <a:t>108,000 jobs within 50 miles of Boston (indeed.com)</a:t>
            </a:r>
          </a:p>
          <a:p>
            <a:pPr marL="502920" indent="-457200">
              <a:buFont typeface="Arial" panose="020B0604020202020204" pitchFamily="34" charset="0"/>
              <a:buChar char="•"/>
            </a:pPr>
            <a:r>
              <a:rPr lang="en-US">
                <a:solidFill>
                  <a:srgbClr val="FFFFFF"/>
                </a:solidFill>
              </a:rPr>
              <a:t>500 million + users on Linkedin with 10 million job postings (worldwide)</a:t>
            </a:r>
          </a:p>
        </p:txBody>
      </p:sp>
    </p:spTree>
    <p:extLst>
      <p:ext uri="{BB962C8B-B14F-4D97-AF65-F5344CB8AC3E}">
        <p14:creationId xmlns:p14="http://schemas.microsoft.com/office/powerpoint/2010/main" val="91384163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8" name="Rectangle 9">
            <a:extLst>
              <a:ext uri="{FF2B5EF4-FFF2-40B4-BE49-F238E27FC236}">
                <a16:creationId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4765FE-5DC8-4FFF-A1C7-4CC710B3D073}"/>
              </a:ext>
            </a:extLst>
          </p:cNvPr>
          <p:cNvSpPr>
            <a:spLocks noGrp="1"/>
          </p:cNvSpPr>
          <p:nvPr>
            <p:ph type="title"/>
          </p:nvPr>
        </p:nvSpPr>
        <p:spPr>
          <a:xfrm>
            <a:off x="944919" y="3101093"/>
            <a:ext cx="1840539" cy="3029344"/>
          </a:xfrm>
        </p:spPr>
        <p:txBody>
          <a:bodyPr>
            <a:normAutofit/>
          </a:bodyPr>
          <a:lstStyle/>
          <a:p>
            <a:r>
              <a:rPr lang="en-US" sz="2200">
                <a:solidFill>
                  <a:schemeClr val="bg1"/>
                </a:solidFill>
              </a:rPr>
              <a:t>Challenges</a:t>
            </a:r>
          </a:p>
        </p:txBody>
      </p:sp>
      <p:sp>
        <p:nvSpPr>
          <p:cNvPr id="29" name="Freeform 11">
            <a:extLst>
              <a:ext uri="{FF2B5EF4-FFF2-40B4-BE49-F238E27FC236}">
                <a16:creationId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0" name="Rectangle 13">
            <a:extLst>
              <a:ext uri="{FF2B5EF4-FFF2-40B4-BE49-F238E27FC236}">
                <a16:creationId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7C8F204-0ED4-41A4-8117-62C3A8EB09BC}"/>
              </a:ext>
            </a:extLst>
          </p:cNvPr>
          <p:cNvGraphicFramePr>
            <a:graphicFrameLocks noGrp="1"/>
          </p:cNvGraphicFramePr>
          <p:nvPr>
            <p:ph idx="1"/>
            <p:extLst>
              <p:ext uri="{D42A27DB-BD31-4B8C-83A1-F6EECF244321}">
                <p14:modId xmlns:p14="http://schemas.microsoft.com/office/powerpoint/2010/main" val="3122625891"/>
              </p:ext>
            </p:extLst>
          </p:nvPr>
        </p:nvGraphicFramePr>
        <p:xfrm>
          <a:off x="3534858" y="641551"/>
          <a:ext cx="5124159"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276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E0789E-91A7-4246-978E-A17FE1BF95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96802"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a:extLst>
              <a:ext uri="{FF2B5EF4-FFF2-40B4-BE49-F238E27FC236}">
                <a16:creationId xmlns:a16="http://schemas.microsoft.com/office/drawing/2014/main" id="{3C6C0BD2-8B3C-4042-B4EE-5DB7665A373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bg2"/>
          </a:solidFill>
        </p:grpSpPr>
        <p:sp>
          <p:nvSpPr>
            <p:cNvPr id="11" name="Freeform 27">
              <a:extLst>
                <a:ext uri="{FF2B5EF4-FFF2-40B4-BE49-F238E27FC236}">
                  <a16:creationId xmlns:a16="http://schemas.microsoft.com/office/drawing/2014/main" id="{5F53669F-C1E6-43B8-AC6F-B44CE56BF7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5" name="Freeform 28">
              <a:extLst>
                <a:ext uri="{FF2B5EF4-FFF2-40B4-BE49-F238E27FC236}">
                  <a16:creationId xmlns:a16="http://schemas.microsoft.com/office/drawing/2014/main" id="{53966C25-DAEA-4318-8FBC-EC6FF8F5A19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a:extLst>
                <a:ext uri="{FF2B5EF4-FFF2-40B4-BE49-F238E27FC236}">
                  <a16:creationId xmlns:a16="http://schemas.microsoft.com/office/drawing/2014/main" id="{ED6EA716-EAD4-4023-8673-0809A1E2451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27" name="Freeform 30">
              <a:extLst>
                <a:ext uri="{FF2B5EF4-FFF2-40B4-BE49-F238E27FC236}">
                  <a16:creationId xmlns:a16="http://schemas.microsoft.com/office/drawing/2014/main" id="{84261748-EFC0-4729-A7BB-A88FDAF6FA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a:extLst>
                <a:ext uri="{FF2B5EF4-FFF2-40B4-BE49-F238E27FC236}">
                  <a16:creationId xmlns:a16="http://schemas.microsoft.com/office/drawing/2014/main" id="{2C14F808-CC69-494F-98AC-CB750416CCF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a:extLst>
                <a:ext uri="{FF2B5EF4-FFF2-40B4-BE49-F238E27FC236}">
                  <a16:creationId xmlns:a16="http://schemas.microsoft.com/office/drawing/2014/main" id="{F1CA3607-84D0-4085-A363-796A17B1D74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a:extLst>
                <a:ext uri="{FF2B5EF4-FFF2-40B4-BE49-F238E27FC236}">
                  <a16:creationId xmlns:a16="http://schemas.microsoft.com/office/drawing/2014/main" id="{491E6160-2958-4A90-8B50-EDA182AABB9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a:extLst>
                <a:ext uri="{FF2B5EF4-FFF2-40B4-BE49-F238E27FC236}">
                  <a16:creationId xmlns:a16="http://schemas.microsoft.com/office/drawing/2014/main" id="{559F6CB7-E057-499B-A859-36027698920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a:extLst>
                <a:ext uri="{FF2B5EF4-FFF2-40B4-BE49-F238E27FC236}">
                  <a16:creationId xmlns:a16="http://schemas.microsoft.com/office/drawing/2014/main" id="{FF12353D-CF89-4D03-8075-C161824E23C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a:extLst>
                <a:ext uri="{FF2B5EF4-FFF2-40B4-BE49-F238E27FC236}">
                  <a16:creationId xmlns:a16="http://schemas.microsoft.com/office/drawing/2014/main" id="{5B91C9D6-FAF2-445B-AF1B-43992602A92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a:extLst>
                <a:ext uri="{FF2B5EF4-FFF2-40B4-BE49-F238E27FC236}">
                  <a16:creationId xmlns:a16="http://schemas.microsoft.com/office/drawing/2014/main" id="{570F7A1D-86B1-4AD1-B4A3-9AE2A52C857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a:extLst>
                <a:ext uri="{FF2B5EF4-FFF2-40B4-BE49-F238E27FC236}">
                  <a16:creationId xmlns:a16="http://schemas.microsoft.com/office/drawing/2014/main" id="{52C6EBA8-95CC-4FE6-A8E4-3A6911E8A43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 name="Title 1">
            <a:extLst>
              <a:ext uri="{FF2B5EF4-FFF2-40B4-BE49-F238E27FC236}">
                <a16:creationId xmlns:a16="http://schemas.microsoft.com/office/drawing/2014/main" id="{134F8B17-CA98-41AD-988B-68DA804E97D8}"/>
              </a:ext>
            </a:extLst>
          </p:cNvPr>
          <p:cNvSpPr>
            <a:spLocks noGrp="1"/>
          </p:cNvSpPr>
          <p:nvPr>
            <p:ph type="title"/>
          </p:nvPr>
        </p:nvSpPr>
        <p:spPr>
          <a:xfrm>
            <a:off x="912792" y="1093380"/>
            <a:ext cx="2301136" cy="4671240"/>
          </a:xfrm>
        </p:spPr>
        <p:txBody>
          <a:bodyPr anchor="ctr">
            <a:normAutofit/>
          </a:bodyPr>
          <a:lstStyle/>
          <a:p>
            <a:pPr algn="r"/>
            <a:r>
              <a:rPr lang="en-US"/>
              <a:t>Job Search quiz</a:t>
            </a:r>
          </a:p>
        </p:txBody>
      </p:sp>
      <p:sp>
        <p:nvSpPr>
          <p:cNvPr id="24" name="Freeform 11">
            <a:extLst>
              <a:ext uri="{FF2B5EF4-FFF2-40B4-BE49-F238E27FC236}">
                <a16:creationId xmlns:a16="http://schemas.microsoft.com/office/drawing/2014/main" id="{15EDA122-4530-45D2-A70A-B1A967AAE5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6" name="Rectangle 25">
            <a:extLst>
              <a:ext uri="{FF2B5EF4-FFF2-40B4-BE49-F238E27FC236}">
                <a16:creationId xmlns:a16="http://schemas.microsoft.com/office/drawing/2014/main" id="{9782F52E-0F94-4BFC-9F89-B054DDEAB9E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ontent Placeholder 2">
            <a:extLst>
              <a:ext uri="{FF2B5EF4-FFF2-40B4-BE49-F238E27FC236}">
                <a16:creationId xmlns:a16="http://schemas.microsoft.com/office/drawing/2014/main" id="{4488E470-4D18-4400-AE5B-F1B78BA44AD5}"/>
              </a:ext>
            </a:extLst>
          </p:cNvPr>
          <p:cNvSpPr>
            <a:spLocks noGrp="1"/>
          </p:cNvSpPr>
          <p:nvPr>
            <p:ph idx="1"/>
          </p:nvPr>
        </p:nvSpPr>
        <p:spPr>
          <a:xfrm>
            <a:off x="3964131" y="1093380"/>
            <a:ext cx="4664328" cy="4679250"/>
          </a:xfrm>
        </p:spPr>
        <p:txBody>
          <a:bodyPr anchor="ctr">
            <a:normAutofit lnSpcReduction="10000"/>
          </a:bodyPr>
          <a:lstStyle/>
          <a:p>
            <a:pPr marL="502920" indent="-457200">
              <a:buFont typeface="Arial" panose="020B0604020202020204" pitchFamily="34" charset="0"/>
              <a:buChar char="•"/>
            </a:pPr>
            <a:r>
              <a:rPr lang="en-US" sz="1700" dirty="0"/>
              <a:t>What percentage of Employers rated recent grads proficient in Verbal and Written Communication skills? 42%</a:t>
            </a:r>
          </a:p>
          <a:p>
            <a:pPr marL="502920" indent="-457200">
              <a:buFont typeface="Arial" panose="020B0604020202020204" pitchFamily="34" charset="0"/>
              <a:buChar char="•"/>
            </a:pPr>
            <a:r>
              <a:rPr lang="en-US" sz="1700" dirty="0"/>
              <a:t>What percentage of recent grads rated themselves proficient in Verbal and Written Communication skills? 80%</a:t>
            </a:r>
          </a:p>
          <a:p>
            <a:pPr marL="502920" indent="-457200">
              <a:buFont typeface="Arial" panose="020B0604020202020204" pitchFamily="34" charset="0"/>
              <a:buChar char="•"/>
            </a:pPr>
            <a:r>
              <a:rPr lang="en-US" sz="1700" dirty="0"/>
              <a:t>What percentage of Employers rated recent grads proficient in Global/Intercultural fluency? 21%</a:t>
            </a:r>
          </a:p>
          <a:p>
            <a:pPr marL="502920" indent="-457200">
              <a:buFont typeface="Arial" panose="020B0604020202020204" pitchFamily="34" charset="0"/>
              <a:buChar char="•"/>
            </a:pPr>
            <a:r>
              <a:rPr lang="en-US" sz="1700" dirty="0"/>
              <a:t>What percentage of recent grads rated themselves proficient in Global/Intercultural fluency? 35%</a:t>
            </a:r>
          </a:p>
          <a:p>
            <a:pPr marL="502920" indent="-457200">
              <a:buFont typeface="Arial" panose="020B0604020202020204" pitchFamily="34" charset="0"/>
              <a:buChar char="•"/>
            </a:pPr>
            <a:r>
              <a:rPr lang="en-US" sz="1700" dirty="0"/>
              <a:t>What percentage of jobs are found in the “hidden job market” (not advertised or online)? </a:t>
            </a:r>
            <a:r>
              <a:rPr lang="en-US" sz="1700"/>
              <a:t>60%</a:t>
            </a:r>
            <a:endParaRPr lang="en-US" sz="1700" dirty="0"/>
          </a:p>
        </p:txBody>
      </p:sp>
    </p:spTree>
    <p:extLst>
      <p:ext uri="{BB962C8B-B14F-4D97-AF65-F5344CB8AC3E}">
        <p14:creationId xmlns:p14="http://schemas.microsoft.com/office/powerpoint/2010/main" val="339201506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A3D9AEEE-1CCD-43C0-BA3E-16D60A6E23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88FAF0-F94D-4D4D-B03B-E6C1A3F654EC}"/>
              </a:ext>
            </a:extLst>
          </p:cNvPr>
          <p:cNvSpPr>
            <a:spLocks noGrp="1"/>
          </p:cNvSpPr>
          <p:nvPr>
            <p:ph type="title"/>
          </p:nvPr>
        </p:nvSpPr>
        <p:spPr>
          <a:xfrm>
            <a:off x="944919" y="3101093"/>
            <a:ext cx="1840539" cy="3029344"/>
          </a:xfrm>
        </p:spPr>
        <p:txBody>
          <a:bodyPr>
            <a:normAutofit/>
          </a:bodyPr>
          <a:lstStyle/>
          <a:p>
            <a:r>
              <a:rPr lang="en-US" sz="2800">
                <a:solidFill>
                  <a:schemeClr val="bg1"/>
                </a:solidFill>
              </a:rPr>
              <a:t>Skills</a:t>
            </a:r>
          </a:p>
        </p:txBody>
      </p:sp>
      <p:sp>
        <p:nvSpPr>
          <p:cNvPr id="50" name="Freeform 11">
            <a:extLst>
              <a:ext uri="{FF2B5EF4-FFF2-40B4-BE49-F238E27FC236}">
                <a16:creationId xmlns:a16="http://schemas.microsoft.com/office/drawing/2014/main" id="{60F880A6-33D3-4EEC-A780-B73559B9F24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52" name="Rectangle 51">
            <a:extLst>
              <a:ext uri="{FF2B5EF4-FFF2-40B4-BE49-F238E27FC236}">
                <a16:creationId xmlns:a16="http://schemas.microsoft.com/office/drawing/2014/main" id="{2C6246ED-0535-4496-A8F6-1E80CC4EB8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D5D75A4-0E3F-4DF3-B412-92D0EAACE48C}"/>
              </a:ext>
            </a:extLst>
          </p:cNvPr>
          <p:cNvGraphicFramePr>
            <a:graphicFrameLocks noGrp="1"/>
          </p:cNvGraphicFramePr>
          <p:nvPr>
            <p:ph idx="1"/>
            <p:extLst>
              <p:ext uri="{D42A27DB-BD31-4B8C-83A1-F6EECF244321}">
                <p14:modId xmlns:p14="http://schemas.microsoft.com/office/powerpoint/2010/main" val="4274068901"/>
              </p:ext>
            </p:extLst>
          </p:nvPr>
        </p:nvGraphicFramePr>
        <p:xfrm>
          <a:off x="3534858" y="641551"/>
          <a:ext cx="545674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1049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328E39-B122-4ED3-837A-BEF06464CAA3}"/>
              </a:ext>
            </a:extLst>
          </p:cNvPr>
          <p:cNvSpPr>
            <a:spLocks noGrp="1"/>
          </p:cNvSpPr>
          <p:nvPr>
            <p:ph type="title"/>
          </p:nvPr>
        </p:nvSpPr>
        <p:spPr>
          <a:xfrm>
            <a:off x="784514" y="942108"/>
            <a:ext cx="2442412" cy="4969113"/>
          </a:xfrm>
        </p:spPr>
        <p:txBody>
          <a:bodyPr anchor="ctr">
            <a:normAutofit/>
          </a:bodyPr>
          <a:lstStyle/>
          <a:p>
            <a:r>
              <a:rPr lang="en-US" sz="3300" dirty="0">
                <a:solidFill>
                  <a:schemeClr val="tx2">
                    <a:lumMod val="75000"/>
                  </a:schemeClr>
                </a:solidFill>
              </a:rPr>
              <a:t>Successful applicants are:</a:t>
            </a:r>
          </a:p>
        </p:txBody>
      </p:sp>
      <p:sp>
        <p:nvSpPr>
          <p:cNvPr id="10" name="Rectangle 9">
            <a:extLst>
              <a:ext uri="{FF2B5EF4-FFF2-40B4-BE49-F238E27FC236}">
                <a16:creationId xmlns:a16="http://schemas.microsoft.com/office/drawing/2014/main" id="{0A42F85E-4939-431E-8B4A-EC07C8E0AB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26139E55-BDCE-4971-BCAD-20C3E5EEDE94}"/>
              </a:ext>
            </a:extLst>
          </p:cNvPr>
          <p:cNvSpPr>
            <a:spLocks noGrp="1"/>
          </p:cNvSpPr>
          <p:nvPr>
            <p:ph idx="1"/>
          </p:nvPr>
        </p:nvSpPr>
        <p:spPr>
          <a:xfrm>
            <a:off x="3786796" y="942108"/>
            <a:ext cx="4841662" cy="4969114"/>
          </a:xfrm>
        </p:spPr>
        <p:txBody>
          <a:bodyPr anchor="ctr">
            <a:normAutofit/>
          </a:bodyPr>
          <a:lstStyle/>
          <a:p>
            <a:pPr marL="502920" indent="-457200">
              <a:buFont typeface="Arial" panose="020B0604020202020204" pitchFamily="34" charset="0"/>
              <a:buChar char="•"/>
            </a:pPr>
            <a:r>
              <a:rPr lang="en-US" sz="2000" dirty="0">
                <a:solidFill>
                  <a:schemeClr val="tx2">
                    <a:lumMod val="75000"/>
                  </a:schemeClr>
                </a:solidFill>
              </a:rPr>
              <a:t>Strong academically</a:t>
            </a:r>
          </a:p>
          <a:p>
            <a:pPr marL="502920" indent="-457200">
              <a:buFont typeface="Arial" panose="020B0604020202020204" pitchFamily="34" charset="0"/>
              <a:buChar char="•"/>
            </a:pPr>
            <a:r>
              <a:rPr lang="en-US" sz="2000" dirty="0">
                <a:solidFill>
                  <a:schemeClr val="tx2">
                    <a:lumMod val="75000"/>
                  </a:schemeClr>
                </a:solidFill>
              </a:rPr>
              <a:t>Good at networking</a:t>
            </a:r>
          </a:p>
          <a:p>
            <a:pPr marL="502920" indent="-457200">
              <a:buFont typeface="Arial" panose="020B0604020202020204" pitchFamily="34" charset="0"/>
              <a:buChar char="•"/>
            </a:pPr>
            <a:r>
              <a:rPr lang="en-US" sz="2000" dirty="0">
                <a:solidFill>
                  <a:schemeClr val="tx2">
                    <a:lumMod val="75000"/>
                  </a:schemeClr>
                </a:solidFill>
              </a:rPr>
              <a:t>Excel in communication skills</a:t>
            </a:r>
          </a:p>
          <a:p>
            <a:pPr marL="502920" indent="-457200">
              <a:buFont typeface="Arial" panose="020B0604020202020204" pitchFamily="34" charset="0"/>
              <a:buChar char="•"/>
            </a:pPr>
            <a:r>
              <a:rPr lang="en-US" sz="2000" dirty="0">
                <a:solidFill>
                  <a:schemeClr val="tx2">
                    <a:lumMod val="75000"/>
                  </a:schemeClr>
                </a:solidFill>
              </a:rPr>
              <a:t>Persistent (polite persistence)</a:t>
            </a:r>
          </a:p>
          <a:p>
            <a:pPr marL="502920" indent="-457200">
              <a:buFont typeface="Arial" panose="020B0604020202020204" pitchFamily="34" charset="0"/>
              <a:buChar char="•"/>
            </a:pPr>
            <a:r>
              <a:rPr lang="en-US" sz="2000" dirty="0">
                <a:solidFill>
                  <a:schemeClr val="tx2">
                    <a:lumMod val="75000"/>
                  </a:schemeClr>
                </a:solidFill>
              </a:rPr>
              <a:t>Creative</a:t>
            </a:r>
          </a:p>
          <a:p>
            <a:pPr marL="502920" indent="-457200">
              <a:buFont typeface="Arial" panose="020B0604020202020204" pitchFamily="34" charset="0"/>
              <a:buChar char="•"/>
            </a:pPr>
            <a:r>
              <a:rPr lang="en-US" sz="2000" dirty="0">
                <a:solidFill>
                  <a:schemeClr val="tx2">
                    <a:lumMod val="75000"/>
                  </a:schemeClr>
                </a:solidFill>
              </a:rPr>
              <a:t>Enthusiastic</a:t>
            </a:r>
          </a:p>
          <a:p>
            <a:pPr marL="502920" indent="-457200">
              <a:buFont typeface="Arial" panose="020B0604020202020204" pitchFamily="34" charset="0"/>
              <a:buChar char="•"/>
            </a:pPr>
            <a:r>
              <a:rPr lang="en-US" sz="2000" dirty="0">
                <a:solidFill>
                  <a:schemeClr val="tx2">
                    <a:lumMod val="75000"/>
                  </a:schemeClr>
                </a:solidFill>
              </a:rPr>
              <a:t>Lucky</a:t>
            </a:r>
          </a:p>
          <a:p>
            <a:endParaRPr lang="en-US" dirty="0">
              <a:solidFill>
                <a:schemeClr val="tx2">
                  <a:lumMod val="75000"/>
                </a:schemeClr>
              </a:solidFill>
            </a:endParaRPr>
          </a:p>
          <a:p>
            <a:r>
              <a:rPr lang="en-US" dirty="0">
                <a:solidFill>
                  <a:schemeClr val="tx2">
                    <a:lumMod val="75000"/>
                  </a:schemeClr>
                </a:solidFill>
              </a:rPr>
              <a:t>Not all of the above needed equally</a:t>
            </a:r>
          </a:p>
        </p:txBody>
      </p:sp>
    </p:spTree>
    <p:extLst>
      <p:ext uri="{BB962C8B-B14F-4D97-AF65-F5344CB8AC3E}">
        <p14:creationId xmlns:p14="http://schemas.microsoft.com/office/powerpoint/2010/main" val="42761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9FE08D8-CEA0-461E-870A-02CD15D9B9D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6294C1-FB65-4366-A83A-341A46390349}"/>
              </a:ext>
            </a:extLst>
          </p:cNvPr>
          <p:cNvSpPr>
            <a:spLocks noGrp="1"/>
          </p:cNvSpPr>
          <p:nvPr>
            <p:ph type="title"/>
          </p:nvPr>
        </p:nvSpPr>
        <p:spPr>
          <a:xfrm>
            <a:off x="944919" y="3101093"/>
            <a:ext cx="1840539" cy="3029344"/>
          </a:xfrm>
        </p:spPr>
        <p:txBody>
          <a:bodyPr>
            <a:normAutofit/>
          </a:bodyPr>
          <a:lstStyle/>
          <a:p>
            <a:r>
              <a:rPr lang="en-US" sz="2800">
                <a:solidFill>
                  <a:schemeClr val="bg1"/>
                </a:solidFill>
              </a:rPr>
              <a:t>Job Search Methods success rates</a:t>
            </a:r>
          </a:p>
        </p:txBody>
      </p:sp>
      <p:sp>
        <p:nvSpPr>
          <p:cNvPr id="10" name="Freeform 11">
            <a:extLst>
              <a:ext uri="{FF2B5EF4-FFF2-40B4-BE49-F238E27FC236}">
                <a16:creationId xmlns:a16="http://schemas.microsoft.com/office/drawing/2014/main" id="{2B982904-A46E-41DF-BA98-61E2300C7DC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30" name="Rectangle 11">
            <a:extLst>
              <a:ext uri="{FF2B5EF4-FFF2-40B4-BE49-F238E27FC236}">
                <a16:creationId xmlns:a16="http://schemas.microsoft.com/office/drawing/2014/main" id="{27018161-547E-48F7-A0D9-272C9EA5B3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262635-0730-4040-88A7-C9E553A5898C}"/>
              </a:ext>
            </a:extLst>
          </p:cNvPr>
          <p:cNvSpPr>
            <a:spLocks noGrp="1"/>
          </p:cNvSpPr>
          <p:nvPr>
            <p:ph idx="1"/>
          </p:nvPr>
        </p:nvSpPr>
        <p:spPr>
          <a:xfrm>
            <a:off x="3529933" y="589722"/>
            <a:ext cx="5098525" cy="5321500"/>
          </a:xfrm>
        </p:spPr>
        <p:txBody>
          <a:bodyPr anchor="ctr">
            <a:normAutofit/>
          </a:bodyPr>
          <a:lstStyle/>
          <a:p>
            <a:pPr marL="502920" indent="-457200">
              <a:buFont typeface="Arial" panose="020B0604020202020204" pitchFamily="34" charset="0"/>
              <a:buChar char="•"/>
            </a:pPr>
            <a:r>
              <a:rPr lang="en-US" dirty="0"/>
              <a:t>Networking (60-70%) – Attending Events, Informational Interviews via </a:t>
            </a:r>
            <a:r>
              <a:rPr lang="en-US" dirty="0" err="1"/>
              <a:t>Linkedin</a:t>
            </a:r>
            <a:r>
              <a:rPr lang="en-US" dirty="0"/>
              <a:t>, Coffee Chats, Professional Associations</a:t>
            </a:r>
          </a:p>
          <a:p>
            <a:pPr marL="502920" indent="-457200">
              <a:buFont typeface="Arial" panose="020B0604020202020204" pitchFamily="34" charset="0"/>
              <a:buChar char="•"/>
            </a:pPr>
            <a:r>
              <a:rPr lang="en-US" dirty="0"/>
              <a:t>Direct to Companies (10-20%) - Research</a:t>
            </a:r>
          </a:p>
          <a:p>
            <a:pPr marL="502920" indent="-457200">
              <a:buFont typeface="Arial" panose="020B0604020202020204" pitchFamily="34" charset="0"/>
              <a:buChar char="•"/>
            </a:pPr>
            <a:r>
              <a:rPr lang="en-US" dirty="0"/>
              <a:t>Job posting sites (10%) – Indeed.com, Dice.com, Career Builder, </a:t>
            </a:r>
            <a:r>
              <a:rPr lang="en-US" dirty="0" err="1"/>
              <a:t>Linkedin</a:t>
            </a:r>
            <a:r>
              <a:rPr lang="en-US" dirty="0"/>
              <a:t> </a:t>
            </a:r>
            <a:r>
              <a:rPr lang="en-US" dirty="0" err="1"/>
              <a:t>etc</a:t>
            </a:r>
            <a:r>
              <a:rPr lang="en-US" dirty="0"/>
              <a:t> </a:t>
            </a:r>
          </a:p>
          <a:p>
            <a:endParaRPr lang="en-US" dirty="0"/>
          </a:p>
          <a:p>
            <a:r>
              <a:rPr lang="en-US" dirty="0"/>
              <a:t>Combine your methods</a:t>
            </a:r>
          </a:p>
        </p:txBody>
      </p:sp>
    </p:spTree>
    <p:extLst>
      <p:ext uri="{BB962C8B-B14F-4D97-AF65-F5344CB8AC3E}">
        <p14:creationId xmlns:p14="http://schemas.microsoft.com/office/powerpoint/2010/main" val="12830749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1282</Words>
  <Application>Microsoft Office PowerPoint</Application>
  <PresentationFormat>On-screen Show (4:3)</PresentationFormat>
  <Paragraphs>154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Wingdings</vt:lpstr>
      <vt:lpstr>Wingdings 3</vt:lpstr>
      <vt:lpstr>Wisp</vt:lpstr>
      <vt:lpstr>Effective Job Search Strategies in an Era of Information Explosion</vt:lpstr>
      <vt:lpstr>     Thank you</vt:lpstr>
      <vt:lpstr>My Background</vt:lpstr>
      <vt:lpstr>Information Explosion</vt:lpstr>
      <vt:lpstr>Challenges</vt:lpstr>
      <vt:lpstr>Job Search quiz</vt:lpstr>
      <vt:lpstr>Skills</vt:lpstr>
      <vt:lpstr>Successful applicants are:</vt:lpstr>
      <vt:lpstr>Job Search Methods success rates</vt:lpstr>
      <vt:lpstr>Strategies and Tips</vt:lpstr>
      <vt:lpstr>Networking at Events</vt:lpstr>
      <vt:lpstr>Networking via Linkedin</vt:lpstr>
      <vt:lpstr>Resources</vt:lpstr>
      <vt:lpstr>Resumes and Cover Letters</vt:lpstr>
      <vt:lpstr>Linkedin</vt:lpstr>
      <vt:lpstr>Interviews and Job Offers</vt:lpstr>
      <vt:lpstr>Interview practice</vt:lpstr>
      <vt:lpstr>Interviews and Job Offers</vt:lpstr>
      <vt:lpstr>Graduate School</vt:lpstr>
      <vt:lpstr>Final tips</vt:lpstr>
      <vt:lpstr>Q &amp; A</vt:lpstr>
      <vt:lpstr>My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Job Search Strategies in an Era of Information Explosion</dc:title>
  <dc:creator>McDonough</dc:creator>
  <cp:lastModifiedBy>David McDonough</cp:lastModifiedBy>
  <cp:revision>3</cp:revision>
  <dcterms:created xsi:type="dcterms:W3CDTF">2018-10-26T15:56:18Z</dcterms:created>
  <dcterms:modified xsi:type="dcterms:W3CDTF">2018-10-28T16:21:30Z</dcterms:modified>
</cp:coreProperties>
</file>